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160000" cy="8102600"/>
  <p:notesSz cx="6858000" cy="9144000"/>
  <p:embeddedFontLst>
    <p:embeddedFont>
      <p:font typeface="Calibri" panose="020F0502020204030204" pitchFamily="34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7060"/>
            <a:ext cx="8636000" cy="17368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1474"/>
            <a:ext cx="7112000" cy="2070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0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1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4482"/>
            <a:ext cx="2286000" cy="69134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4482"/>
            <a:ext cx="6688667" cy="69134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5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7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206673"/>
            <a:ext cx="8636000" cy="160926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34228"/>
            <a:ext cx="8636000" cy="17724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5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90609"/>
            <a:ext cx="4487333" cy="5347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90609"/>
            <a:ext cx="4487333" cy="5347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2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13708"/>
            <a:ext cx="4489098" cy="755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69574"/>
            <a:ext cx="4489098" cy="4668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13708"/>
            <a:ext cx="4490861" cy="755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69574"/>
            <a:ext cx="4490861" cy="4668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2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5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2603"/>
            <a:ext cx="3342570" cy="13729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2605"/>
            <a:ext cx="5679722" cy="69153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695546"/>
            <a:ext cx="3342570" cy="55424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671820"/>
            <a:ext cx="6096000" cy="6695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23982"/>
            <a:ext cx="6096000" cy="4861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341410"/>
            <a:ext cx="6096000" cy="9509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2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4480"/>
            <a:ext cx="9144000" cy="1350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0609"/>
            <a:ext cx="9144000" cy="5347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509912"/>
            <a:ext cx="2370667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A70D4-7C96-452D-8D0E-B75B695A186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509912"/>
            <a:ext cx="3217333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509912"/>
            <a:ext cx="2370667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65D32-745A-4E7B-8B94-59B1EF12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9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slide" Target="slide17.xml"/><Relationship Id="rId34" Type="http://schemas.openxmlformats.org/officeDocument/2006/relationships/image" Target="../media/image7.png"/><Relationship Id="rId42" Type="http://schemas.openxmlformats.org/officeDocument/2006/relationships/image" Target="../media/image15.png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33" Type="http://schemas.openxmlformats.org/officeDocument/2006/relationships/image" Target="../media/image6.png"/><Relationship Id="rId38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29" Type="http://schemas.openxmlformats.org/officeDocument/2006/relationships/slide" Target="slide25.xml"/><Relationship Id="rId41" Type="http://schemas.openxmlformats.org/officeDocument/2006/relationships/image" Target="../media/image14.png"/><Relationship Id="rId1" Type="http://schemas.openxmlformats.org/officeDocument/2006/relationships/audio" Target="file:///C:\Users\schneiderty\Google%20Drive\United%20States%20Geography%20Jeopardy\Jeopardy.mp3" TargetMode="Externa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image" Target="../media/image5.png"/><Relationship Id="rId37" Type="http://schemas.openxmlformats.org/officeDocument/2006/relationships/image" Target="../media/image10.png"/><Relationship Id="rId40" Type="http://schemas.openxmlformats.org/officeDocument/2006/relationships/image" Target="../media/image13.png"/><Relationship Id="rId5" Type="http://schemas.openxmlformats.org/officeDocument/2006/relationships/slide" Target="slide2.xml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28" Type="http://schemas.openxmlformats.org/officeDocument/2006/relationships/slide" Target="slide24.xml"/><Relationship Id="rId36" Type="http://schemas.openxmlformats.org/officeDocument/2006/relationships/image" Target="../media/image9.png"/><Relationship Id="rId10" Type="http://schemas.openxmlformats.org/officeDocument/2006/relationships/slide" Target="slide6.xml"/><Relationship Id="rId19" Type="http://schemas.openxmlformats.org/officeDocument/2006/relationships/slide" Target="slide15.xml"/><Relationship Id="rId31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8.xml"/><Relationship Id="rId27" Type="http://schemas.openxmlformats.org/officeDocument/2006/relationships/slide" Target="slide23.xml"/><Relationship Id="rId30" Type="http://schemas.openxmlformats.org/officeDocument/2006/relationships/slide" Target="slide26.xml"/><Relationship Id="rId35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04800"/>
            <a:ext cx="9667621" cy="7419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419100" y="2641600"/>
            <a:ext cx="9384411" cy="571881"/>
            <a:chOff x="419100" y="2641600"/>
            <a:chExt cx="9384411" cy="571881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9" name="TextBox 8"/>
          <p:cNvSpPr txBox="1"/>
          <p:nvPr/>
        </p:nvSpPr>
        <p:spPr>
          <a:xfrm>
            <a:off x="647700" y="2755900"/>
            <a:ext cx="1320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Political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Physical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3100" y="2781300"/>
            <a:ext cx="14605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Fast Facts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2743200"/>
            <a:ext cx="1701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Regions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80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Misc.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800" y="3276600"/>
            <a:ext cx="1689735" cy="750062"/>
            <a:chOff x="431800" y="3276600"/>
            <a:chExt cx="1689735" cy="750062"/>
          </a:xfrm>
        </p:grpSpPr>
        <p:pic>
          <p:nvPicPr>
            <p:cNvPr id="14" name="Picture 13">
              <a:hlinkClick r:id="rId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32766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5" name="TextBox 14">
              <a:hlinkClick r:id="rId5" action="ppaction://hlinksldjump"/>
            </p:cNvPr>
            <p:cNvSpPr txBox="1"/>
            <p:nvPr/>
          </p:nvSpPr>
          <p:spPr>
            <a:xfrm>
              <a:off x="889000" y="33401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1800" y="4191000"/>
            <a:ext cx="1689735" cy="750062"/>
            <a:chOff x="431800" y="4191000"/>
            <a:chExt cx="1689735" cy="750062"/>
          </a:xfrm>
        </p:grpSpPr>
        <p:pic>
          <p:nvPicPr>
            <p:cNvPr id="17" name="Picture 16">
              <a:hlinkClick r:id="rId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" name="TextBox 17">
              <a:hlinkClick r:id="rId7" action="ppaction://hlinksldjump"/>
            </p:cNvPr>
            <p:cNvSpPr txBox="1"/>
            <p:nvPr/>
          </p:nvSpPr>
          <p:spPr>
            <a:xfrm>
              <a:off x="812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0" y="5041900"/>
            <a:ext cx="1689735" cy="750062"/>
            <a:chOff x="431800" y="5041900"/>
            <a:chExt cx="1689735" cy="750062"/>
          </a:xfrm>
        </p:grpSpPr>
        <p:pic>
          <p:nvPicPr>
            <p:cNvPr id="20" name="Picture 19">
              <a:hlinkClick r:id="rId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1" name="TextBox 20">
              <a:hlinkClick r:id="rId8" action="ppaction://hlinksldjump"/>
            </p:cNvPr>
            <p:cNvSpPr txBox="1"/>
            <p:nvPr/>
          </p:nvSpPr>
          <p:spPr>
            <a:xfrm>
              <a:off x="838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1800" y="5892800"/>
            <a:ext cx="1689735" cy="750062"/>
            <a:chOff x="431800" y="5892800"/>
            <a:chExt cx="1689735" cy="750062"/>
          </a:xfrm>
        </p:grpSpPr>
        <p:pic>
          <p:nvPicPr>
            <p:cNvPr id="23" name="Picture 22">
              <a:hlinkClick r:id="rId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4" name="TextBox 23">
              <a:hlinkClick r:id="rId9" action="ppaction://hlinksldjump"/>
            </p:cNvPr>
            <p:cNvSpPr txBox="1"/>
            <p:nvPr/>
          </p:nvSpPr>
          <p:spPr>
            <a:xfrm>
              <a:off x="838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800" y="6743700"/>
            <a:ext cx="1689735" cy="750062"/>
            <a:chOff x="431800" y="6743700"/>
            <a:chExt cx="1689735" cy="750062"/>
          </a:xfrm>
        </p:grpSpPr>
        <p:pic>
          <p:nvPicPr>
            <p:cNvPr id="26" name="Picture 25">
              <a:hlinkClick r:id="rId1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7" name="TextBox 26">
              <a:hlinkClick r:id="rId10" action="ppaction://hlinksldjump"/>
            </p:cNvPr>
            <p:cNvSpPr txBox="1"/>
            <p:nvPr/>
          </p:nvSpPr>
          <p:spPr>
            <a:xfrm>
              <a:off x="838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36800" y="3340100"/>
            <a:ext cx="1689735" cy="750062"/>
            <a:chOff x="2336800" y="3340100"/>
            <a:chExt cx="1689735" cy="750062"/>
          </a:xfrm>
        </p:grpSpPr>
        <p:pic>
          <p:nvPicPr>
            <p:cNvPr id="29" name="Picture 28">
              <a:hlinkClick r:id="rId1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0" name="TextBox 29">
              <a:hlinkClick r:id="rId11" action="ppaction://hlinksldjump"/>
            </p:cNvPr>
            <p:cNvSpPr txBox="1"/>
            <p:nvPr/>
          </p:nvSpPr>
          <p:spPr>
            <a:xfrm>
              <a:off x="27940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36800" y="4191000"/>
            <a:ext cx="1689735" cy="750062"/>
            <a:chOff x="2336800" y="4191000"/>
            <a:chExt cx="1689735" cy="750062"/>
          </a:xfrm>
        </p:grpSpPr>
        <p:pic>
          <p:nvPicPr>
            <p:cNvPr id="32" name="Picture 31">
              <a:hlinkClick r:id="rId1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3" name="TextBox 32">
              <a:hlinkClick r:id="rId12" action="ppaction://hlinksldjump"/>
            </p:cNvPr>
            <p:cNvSpPr txBox="1"/>
            <p:nvPr/>
          </p:nvSpPr>
          <p:spPr>
            <a:xfrm>
              <a:off x="2717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36800" y="5041900"/>
            <a:ext cx="1689735" cy="750062"/>
            <a:chOff x="2336800" y="5041900"/>
            <a:chExt cx="1689735" cy="750062"/>
          </a:xfrm>
        </p:grpSpPr>
        <p:pic>
          <p:nvPicPr>
            <p:cNvPr id="35" name="Picture 34">
              <a:hlinkClick r:id="rId1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6" name="TextBox 35">
              <a:hlinkClick r:id="rId13" action="ppaction://hlinksldjump"/>
            </p:cNvPr>
            <p:cNvSpPr txBox="1"/>
            <p:nvPr/>
          </p:nvSpPr>
          <p:spPr>
            <a:xfrm>
              <a:off x="2743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336800" y="5892800"/>
            <a:ext cx="1689735" cy="750062"/>
            <a:chOff x="2336800" y="5892800"/>
            <a:chExt cx="1689735" cy="750062"/>
          </a:xfrm>
        </p:grpSpPr>
        <p:pic>
          <p:nvPicPr>
            <p:cNvPr id="38" name="Picture 37">
              <a:hlinkClick r:id="rId1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9" name="TextBox 38">
              <a:hlinkClick r:id="rId14" action="ppaction://hlinksldjump"/>
            </p:cNvPr>
            <p:cNvSpPr txBox="1"/>
            <p:nvPr/>
          </p:nvSpPr>
          <p:spPr>
            <a:xfrm>
              <a:off x="2743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36800" y="6743700"/>
            <a:ext cx="1689735" cy="750062"/>
            <a:chOff x="2336800" y="6743700"/>
            <a:chExt cx="1689735" cy="750062"/>
          </a:xfrm>
        </p:grpSpPr>
        <p:pic>
          <p:nvPicPr>
            <p:cNvPr id="41" name="Picture 40">
              <a:hlinkClick r:id="rId1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2" name="TextBox 41">
              <a:hlinkClick r:id="rId15" action="ppaction://hlinksldjump"/>
            </p:cNvPr>
            <p:cNvSpPr txBox="1"/>
            <p:nvPr/>
          </p:nvSpPr>
          <p:spPr>
            <a:xfrm>
              <a:off x="2743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54500" y="3314700"/>
            <a:ext cx="1689735" cy="750062"/>
            <a:chOff x="4254500" y="3314700"/>
            <a:chExt cx="1689735" cy="750062"/>
          </a:xfrm>
        </p:grpSpPr>
        <p:pic>
          <p:nvPicPr>
            <p:cNvPr id="44" name="Picture 43">
              <a:hlinkClick r:id="rId1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3314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5" name="TextBox 44">
              <a:hlinkClick r:id="rId16" action="ppaction://hlinksldjump"/>
            </p:cNvPr>
            <p:cNvSpPr txBox="1"/>
            <p:nvPr/>
          </p:nvSpPr>
          <p:spPr>
            <a:xfrm>
              <a:off x="4711700" y="33782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54500" y="4191000"/>
            <a:ext cx="1689735" cy="750062"/>
            <a:chOff x="4254500" y="4191000"/>
            <a:chExt cx="1689735" cy="750062"/>
          </a:xfrm>
        </p:grpSpPr>
        <p:pic>
          <p:nvPicPr>
            <p:cNvPr id="47" name="Picture 46">
              <a:hlinkClick r:id="rId1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8" name="TextBox 47">
              <a:hlinkClick r:id="rId17" action="ppaction://hlinksldjump"/>
            </p:cNvPr>
            <p:cNvSpPr txBox="1"/>
            <p:nvPr/>
          </p:nvSpPr>
          <p:spPr>
            <a:xfrm>
              <a:off x="46355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54500" y="5041900"/>
            <a:ext cx="1689735" cy="750062"/>
            <a:chOff x="4254500" y="5041900"/>
            <a:chExt cx="1689735" cy="750062"/>
          </a:xfrm>
        </p:grpSpPr>
        <p:pic>
          <p:nvPicPr>
            <p:cNvPr id="50" name="Picture 49">
              <a:hlinkClick r:id="rId1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1" name="TextBox 50">
              <a:hlinkClick r:id="rId18" action="ppaction://hlinksldjump"/>
            </p:cNvPr>
            <p:cNvSpPr txBox="1"/>
            <p:nvPr/>
          </p:nvSpPr>
          <p:spPr>
            <a:xfrm>
              <a:off x="46609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54500" y="5892800"/>
            <a:ext cx="1689735" cy="750062"/>
            <a:chOff x="4254500" y="5892800"/>
            <a:chExt cx="1689735" cy="750062"/>
          </a:xfrm>
        </p:grpSpPr>
        <p:pic>
          <p:nvPicPr>
            <p:cNvPr id="53" name="Picture 52">
              <a:hlinkClick r:id="rId1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4" name="TextBox 53">
              <a:hlinkClick r:id="rId19" action="ppaction://hlinksldjump"/>
            </p:cNvPr>
            <p:cNvSpPr txBox="1"/>
            <p:nvPr/>
          </p:nvSpPr>
          <p:spPr>
            <a:xfrm>
              <a:off x="46609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54500" y="6743700"/>
            <a:ext cx="1689735" cy="750062"/>
            <a:chOff x="4254500" y="6743700"/>
            <a:chExt cx="1689735" cy="750062"/>
          </a:xfrm>
        </p:grpSpPr>
        <p:pic>
          <p:nvPicPr>
            <p:cNvPr id="56" name="Picture 55">
              <a:hlinkClick r:id="rId2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7" name="TextBox 56">
              <a:hlinkClick r:id="rId20" action="ppaction://hlinksldjump"/>
            </p:cNvPr>
            <p:cNvSpPr txBox="1"/>
            <p:nvPr/>
          </p:nvSpPr>
          <p:spPr>
            <a:xfrm>
              <a:off x="46609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172200" y="3340100"/>
            <a:ext cx="1689735" cy="750062"/>
            <a:chOff x="6172200" y="3340100"/>
            <a:chExt cx="1689735" cy="750062"/>
          </a:xfrm>
        </p:grpSpPr>
        <p:pic>
          <p:nvPicPr>
            <p:cNvPr id="59" name="Picture 58">
              <a:hlinkClick r:id="rId2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0" name="TextBox 59">
              <a:hlinkClick r:id="rId21" action="ppaction://hlinksldjump"/>
            </p:cNvPr>
            <p:cNvSpPr txBox="1"/>
            <p:nvPr/>
          </p:nvSpPr>
          <p:spPr>
            <a:xfrm>
              <a:off x="66294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72200" y="4191000"/>
            <a:ext cx="1689735" cy="750062"/>
            <a:chOff x="6172200" y="4191000"/>
            <a:chExt cx="1689735" cy="750062"/>
          </a:xfrm>
        </p:grpSpPr>
        <p:pic>
          <p:nvPicPr>
            <p:cNvPr id="62" name="Picture 61">
              <a:hlinkClick r:id="rId2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3" name="TextBox 62">
              <a:hlinkClick r:id="rId22" action="ppaction://hlinksldjump"/>
            </p:cNvPr>
            <p:cNvSpPr txBox="1"/>
            <p:nvPr/>
          </p:nvSpPr>
          <p:spPr>
            <a:xfrm>
              <a:off x="65532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72200" y="5041900"/>
            <a:ext cx="1689735" cy="750062"/>
            <a:chOff x="6172200" y="5041900"/>
            <a:chExt cx="1689735" cy="750062"/>
          </a:xfrm>
        </p:grpSpPr>
        <p:pic>
          <p:nvPicPr>
            <p:cNvPr id="65" name="Picture 64">
              <a:hlinkClick r:id="rId2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6" name="TextBox 65">
              <a:hlinkClick r:id="rId23" action="ppaction://hlinksldjump"/>
            </p:cNvPr>
            <p:cNvSpPr txBox="1"/>
            <p:nvPr/>
          </p:nvSpPr>
          <p:spPr>
            <a:xfrm>
              <a:off x="65786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5892800"/>
            <a:ext cx="1689735" cy="750062"/>
            <a:chOff x="6172200" y="5892800"/>
            <a:chExt cx="1689735" cy="750062"/>
          </a:xfrm>
        </p:grpSpPr>
        <p:pic>
          <p:nvPicPr>
            <p:cNvPr id="68" name="Picture 67">
              <a:hlinkClick r:id="rId2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9" name="TextBox 68">
              <a:hlinkClick r:id="rId24" action="ppaction://hlinksldjump"/>
            </p:cNvPr>
            <p:cNvSpPr txBox="1"/>
            <p:nvPr/>
          </p:nvSpPr>
          <p:spPr>
            <a:xfrm>
              <a:off x="65786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72200" y="6781800"/>
            <a:ext cx="1689735" cy="750062"/>
            <a:chOff x="6172200" y="6781800"/>
            <a:chExt cx="1689735" cy="750062"/>
          </a:xfrm>
        </p:grpSpPr>
        <p:pic>
          <p:nvPicPr>
            <p:cNvPr id="71" name="Picture 70">
              <a:hlinkClick r:id="rId2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6781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2" name="TextBox 71">
              <a:hlinkClick r:id="rId25" action="ppaction://hlinksldjump"/>
            </p:cNvPr>
            <p:cNvSpPr txBox="1"/>
            <p:nvPr/>
          </p:nvSpPr>
          <p:spPr>
            <a:xfrm>
              <a:off x="6578600" y="68580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102600" y="3340100"/>
            <a:ext cx="1689735" cy="750062"/>
            <a:chOff x="8102600" y="3340100"/>
            <a:chExt cx="1689735" cy="750062"/>
          </a:xfrm>
        </p:grpSpPr>
        <p:pic>
          <p:nvPicPr>
            <p:cNvPr id="74" name="Picture 73">
              <a:hlinkClick r:id="rId2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5" name="TextBox 74">
              <a:hlinkClick r:id="rId26" action="ppaction://hlinksldjump"/>
            </p:cNvPr>
            <p:cNvSpPr txBox="1"/>
            <p:nvPr/>
          </p:nvSpPr>
          <p:spPr>
            <a:xfrm>
              <a:off x="85598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02600" y="4191000"/>
            <a:ext cx="1689735" cy="750062"/>
            <a:chOff x="8102600" y="4191000"/>
            <a:chExt cx="1689735" cy="750062"/>
          </a:xfrm>
        </p:grpSpPr>
        <p:pic>
          <p:nvPicPr>
            <p:cNvPr id="77" name="Picture 76">
              <a:hlinkClick r:id="rId2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8" name="TextBox 77">
              <a:hlinkClick r:id="rId27" action="ppaction://hlinksldjump"/>
            </p:cNvPr>
            <p:cNvSpPr txBox="1"/>
            <p:nvPr/>
          </p:nvSpPr>
          <p:spPr>
            <a:xfrm>
              <a:off x="84836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02600" y="5041900"/>
            <a:ext cx="1689735" cy="750062"/>
            <a:chOff x="8102600" y="5041900"/>
            <a:chExt cx="1689735" cy="750062"/>
          </a:xfrm>
        </p:grpSpPr>
        <p:pic>
          <p:nvPicPr>
            <p:cNvPr id="80" name="Picture 79">
              <a:hlinkClick r:id="rId2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1" name="TextBox 80">
              <a:hlinkClick r:id="rId28" action="ppaction://hlinksldjump"/>
            </p:cNvPr>
            <p:cNvSpPr txBox="1"/>
            <p:nvPr/>
          </p:nvSpPr>
          <p:spPr>
            <a:xfrm>
              <a:off x="85090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102600" y="5892800"/>
            <a:ext cx="1689735" cy="750062"/>
            <a:chOff x="8102600" y="5892800"/>
            <a:chExt cx="1689735" cy="750062"/>
          </a:xfrm>
        </p:grpSpPr>
        <p:pic>
          <p:nvPicPr>
            <p:cNvPr id="83" name="Picture 82">
              <a:hlinkClick r:id="rId2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4" name="TextBox 83">
              <a:hlinkClick r:id="rId29" action="ppaction://hlinksldjump"/>
            </p:cNvPr>
            <p:cNvSpPr txBox="1"/>
            <p:nvPr/>
          </p:nvSpPr>
          <p:spPr>
            <a:xfrm>
              <a:off x="85090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102600" y="6743700"/>
            <a:ext cx="1689735" cy="750062"/>
            <a:chOff x="8102600" y="6743700"/>
            <a:chExt cx="1689735" cy="750062"/>
          </a:xfrm>
        </p:grpSpPr>
        <p:pic>
          <p:nvPicPr>
            <p:cNvPr id="86" name="Picture 85">
              <a:hlinkClick r:id="rId3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7" name="TextBox 86">
              <a:hlinkClick r:id="rId30" action="ppaction://hlinksldjump"/>
            </p:cNvPr>
            <p:cNvSpPr txBox="1"/>
            <p:nvPr/>
          </p:nvSpPr>
          <p:spPr>
            <a:xfrm>
              <a:off x="85090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pic>
        <p:nvPicPr>
          <p:cNvPr id="89" name="Picture 88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3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0" name="Picture 89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5080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1" name="Picture 9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7272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2" name="TextBox 91"/>
          <p:cNvSpPr txBox="1"/>
          <p:nvPr/>
        </p:nvSpPr>
        <p:spPr>
          <a:xfrm>
            <a:off x="774700" y="482600"/>
            <a:ext cx="2514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1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27800" y="482600"/>
            <a:ext cx="381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2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340100" y="533400"/>
            <a:ext cx="3517901" cy="1041401"/>
            <a:chOff x="3340100" y="533400"/>
            <a:chExt cx="3517901" cy="1041401"/>
          </a:xfrm>
        </p:grpSpPr>
        <p:grpSp>
          <p:nvGrpSpPr>
            <p:cNvPr id="98" name="Group 97"/>
            <p:cNvGrpSpPr/>
            <p:nvPr/>
          </p:nvGrpSpPr>
          <p:grpSpPr>
            <a:xfrm>
              <a:off x="3340100" y="533400"/>
              <a:ext cx="3517901" cy="1041401"/>
              <a:chOff x="3340100" y="533400"/>
              <a:chExt cx="3517901" cy="1041401"/>
            </a:xfrm>
          </p:grpSpPr>
          <p:sp>
            <p:nvSpPr>
              <p:cNvPr id="94" name="Freeform 93"/>
              <p:cNvSpPr/>
              <p:nvPr/>
            </p:nvSpPr>
            <p:spPr>
              <a:xfrm>
                <a:off x="3340100" y="635000"/>
                <a:ext cx="3517901" cy="939801"/>
              </a:xfrm>
              <a:custGeom>
                <a:avLst/>
                <a:gdLst/>
                <a:ahLst/>
                <a:cxnLst/>
                <a:rect l="0" t="0" r="0" b="0"/>
                <a:pathLst>
                  <a:path w="3517901" h="939801">
                    <a:moveTo>
                      <a:pt x="0" y="0"/>
                    </a:moveTo>
                    <a:lnTo>
                      <a:pt x="3517900" y="0"/>
                    </a:lnTo>
                    <a:lnTo>
                      <a:pt x="3517900" y="939800"/>
                    </a:lnTo>
                    <a:lnTo>
                      <a:pt x="0" y="9398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492500" y="5334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3CB371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3CB371"/>
                  </a:solidFill>
                  <a:latin typeface="Chalkboard - 56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467100" y="5715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000000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000000"/>
                  </a:solidFill>
                  <a:latin typeface="Chalkboard - 56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429000" y="5969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4B0082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4B0082"/>
                  </a:solidFill>
                  <a:latin typeface="Chalkboard - 56"/>
                </a:endParaRPr>
              </a:p>
            </p:txBody>
          </p:sp>
        </p:grpSp>
        <p:pic>
          <p:nvPicPr>
            <p:cNvPr id="99" name="Jeopardy.mp3">
              <a:hlinkClick r:id="" action="ppaction://media"/>
            </p:cNvPr>
            <p:cNvPicPr>
              <a:picLocks noRot="1" noChangeAspect="1"/>
            </p:cNvPicPr>
            <p:nvPr>
              <a:audioFile r:link="rId1"/>
            </p:nvPr>
          </p:nvPicPr>
          <p:blipFill>
            <a:blip r:embed="rId32"/>
            <a:stretch>
              <a:fillRect/>
            </a:stretch>
          </p:blipFill>
          <p:spPr>
            <a:xfrm>
              <a:off x="3340100" y="1403350"/>
              <a:ext cx="171450" cy="171450"/>
            </a:xfrm>
            <a:prstGeom prst="rect">
              <a:avLst/>
            </a:prstGeom>
          </p:spPr>
        </p:pic>
      </p:grpSp>
      <p:pic>
        <p:nvPicPr>
          <p:cNvPr id="101" name="Picture 100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63" y="210515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2" name="Picture 101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63522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3" name="Picture 102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1817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4" name="Picture 103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772793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5" name="Picture 104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08" y="2088134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6" name="Picture 105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" y="2091817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7" name="Picture 106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59" y="1769110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8" name="Picture 107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88" y="2088134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9" name="Picture 108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88" y="1769110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0" name="Picture 10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" y="1769110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455178"/>
              </p:ext>
            </p:extLst>
          </p:nvPr>
        </p:nvGraphicFramePr>
        <p:xfrm>
          <a:off x="499110" y="858774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9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2" name="Picture 111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" y="909882"/>
            <a:ext cx="568579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3" name="Picture 112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14" y="8968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4" name="Picture 113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42" y="8968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5" name="Picture 11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045" y="897644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6" name="Picture 115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83" y="2110740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7" name="Picture 116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0" y="1769110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8" name="Picture 117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20" y="2097405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9" name="Picture 118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1778381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0" name="Picture 119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28" y="209372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1" name="Picture 120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38" y="2097405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2" name="Picture 121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279" y="1774698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3" name="Picture 122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8" y="2093722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4" name="Picture 123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208" y="1774698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5" name="Picture 12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30" y="1774698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66635"/>
              </p:ext>
            </p:extLst>
          </p:nvPr>
        </p:nvGraphicFramePr>
        <p:xfrm>
          <a:off x="7059803" y="893445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8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7" name="Picture 126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3" y="944554"/>
            <a:ext cx="568578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8" name="Picture 127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107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9" name="Picture 128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35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0" name="Picture 12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38" y="932315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1" name="Freeform 130"/>
          <p:cNvSpPr/>
          <p:nvPr/>
        </p:nvSpPr>
        <p:spPr>
          <a:xfrm>
            <a:off x="3340100" y="1712341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302375" y="1710309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7918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lake is number 4?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Michigan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08000" y="4800600"/>
            <a:ext cx="4813301" cy="2603501"/>
          </a:xfrm>
          <a:custGeom>
            <a:avLst/>
            <a:gdLst/>
            <a:ahLst/>
            <a:cxnLst/>
            <a:rect l="0" t="0" r="0" b="0"/>
            <a:pathLst>
              <a:path w="4813301" h="2603501">
                <a:moveTo>
                  <a:pt x="0" y="0"/>
                </a:moveTo>
                <a:lnTo>
                  <a:pt x="4813300" y="0"/>
                </a:lnTo>
                <a:lnTo>
                  <a:pt x="4813300" y="2603500"/>
                </a:lnTo>
                <a:lnTo>
                  <a:pt x="0" y="2603500"/>
                </a:lnTo>
                <a:close/>
              </a:path>
            </a:pathLst>
          </a:custGeom>
          <a:solidFill>
            <a:srgbClr val="800080">
              <a:alpha val="34902"/>
            </a:srgbClr>
          </a:solidFill>
          <a:ln w="12700" cap="flat" cmpd="sng" algn="ctr">
            <a:solidFill>
              <a:srgbClr val="FFFFFF">
                <a:alpha val="3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4686300"/>
            <a:ext cx="4833112" cy="26250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1435100" y="6705600"/>
            <a:ext cx="2201672" cy="333177"/>
            <a:chOff x="1435100" y="6705600"/>
            <a:chExt cx="2201672" cy="333177"/>
          </a:xfrm>
        </p:grpSpPr>
        <p:sp>
          <p:nvSpPr>
            <p:cNvPr id="12" name="TextBox 11"/>
            <p:cNvSpPr txBox="1"/>
            <p:nvPr/>
          </p:nvSpPr>
          <p:spPr>
            <a:xfrm>
              <a:off x="1447800" y="67310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000000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000000"/>
                </a:solidFill>
                <a:latin typeface="Verdana - 1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35100" y="67056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FFFFFF"/>
                </a:solidFill>
                <a:latin typeface="Verdana - 1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17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19 was created by number 11. Name both.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Grand Canyon, Colorado River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0400" y="4495800"/>
            <a:ext cx="4864101" cy="2654301"/>
            <a:chOff x="660400" y="4495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11200" y="4546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400" y="4495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23900" y="6731000"/>
              <a:ext cx="2201672" cy="333177"/>
              <a:chOff x="723900" y="6731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36600" y="6756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23900" y="6731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811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52600" y="431800"/>
            <a:ext cx="5474716" cy="1216653"/>
            <a:chOff x="1752600" y="431800"/>
            <a:chExt cx="5474716" cy="1216653"/>
          </a:xfrm>
        </p:grpSpPr>
        <p:sp>
          <p:nvSpPr>
            <p:cNvPr id="2" name="Freeform 1"/>
            <p:cNvSpPr/>
            <p:nvPr/>
          </p:nvSpPr>
          <p:spPr>
            <a:xfrm>
              <a:off x="1752600" y="431800"/>
              <a:ext cx="5474716" cy="1216653"/>
            </a:xfrm>
            <a:custGeom>
              <a:avLst/>
              <a:gdLst/>
              <a:ahLst/>
              <a:cxnLst/>
              <a:rect l="0" t="0" r="0" b="0"/>
              <a:pathLst>
                <a:path w="5474716" h="1216653">
                  <a:moveTo>
                    <a:pt x="0" y="0"/>
                  </a:moveTo>
                  <a:lnTo>
                    <a:pt x="5474715" y="0"/>
                  </a:lnTo>
                  <a:lnTo>
                    <a:pt x="5474715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62836" y="492633"/>
              <a:ext cx="4999497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Fast Facts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68400" y="19177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population of the United States.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320 Million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000" y="4622800"/>
            <a:ext cx="4864101" cy="2654301"/>
            <a:chOff x="635000" y="4622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85800" y="4673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622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98500" y="6858000"/>
              <a:ext cx="2201672" cy="333177"/>
              <a:chOff x="698500" y="6858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1200" y="6883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85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344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Fast Facts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03400" y="20828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most populated city in the United States.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New York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06400" y="4521200"/>
            <a:ext cx="4864101" cy="2654301"/>
            <a:chOff x="406400" y="4521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57200" y="4572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00" y="4521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69900" y="6756400"/>
              <a:ext cx="2201672" cy="333177"/>
              <a:chOff x="469900" y="6756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82600" y="6781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69900" y="6756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6617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Fast Facts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03400" y="21844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Capital of the United States.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Washington D.C.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36600" y="4559300"/>
            <a:ext cx="4864101" cy="2654301"/>
            <a:chOff x="736600" y="4559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87400" y="4610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600" y="4559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00100" y="6794500"/>
              <a:ext cx="2201672" cy="333177"/>
              <a:chOff x="800100" y="6794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12800" y="6819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1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9970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Fast Facts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22600" y="24130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National Bird.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Eagle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09600" y="4546600"/>
            <a:ext cx="4813301" cy="2603501"/>
          </a:xfrm>
          <a:custGeom>
            <a:avLst/>
            <a:gdLst/>
            <a:ahLst/>
            <a:cxnLst/>
            <a:rect l="0" t="0" r="0" b="0"/>
            <a:pathLst>
              <a:path w="4813301" h="2603501">
                <a:moveTo>
                  <a:pt x="0" y="0"/>
                </a:moveTo>
                <a:lnTo>
                  <a:pt x="4813300" y="0"/>
                </a:lnTo>
                <a:lnTo>
                  <a:pt x="4813300" y="2603500"/>
                </a:lnTo>
                <a:lnTo>
                  <a:pt x="0" y="2603500"/>
                </a:lnTo>
                <a:close/>
              </a:path>
            </a:pathLst>
          </a:custGeom>
          <a:solidFill>
            <a:srgbClr val="800080">
              <a:alpha val="34902"/>
            </a:srgbClr>
          </a:solidFill>
          <a:ln w="12700" cap="flat" cmpd="sng" algn="ctr">
            <a:solidFill>
              <a:srgbClr val="FFFFFF">
                <a:alpha val="3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4673600"/>
            <a:ext cx="4833112" cy="26250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1409700" y="6858000"/>
            <a:ext cx="2201672" cy="333177"/>
            <a:chOff x="1409700" y="6858000"/>
            <a:chExt cx="2201672" cy="333177"/>
          </a:xfrm>
        </p:grpSpPr>
        <p:sp>
          <p:nvSpPr>
            <p:cNvPr id="12" name="TextBox 11"/>
            <p:cNvSpPr txBox="1"/>
            <p:nvPr/>
          </p:nvSpPr>
          <p:spPr>
            <a:xfrm>
              <a:off x="1422400" y="68834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000000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000000"/>
                </a:solidFill>
                <a:latin typeface="Verdana - 1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09700" y="68580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FFFFFF"/>
                </a:solidFill>
                <a:latin typeface="Verdana - 1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282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Fast Facts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5" name="Picture 4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Rose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44500" y="4546600"/>
            <a:ext cx="4864101" cy="2654301"/>
            <a:chOff x="444500" y="4546600"/>
            <a:chExt cx="4864101" cy="2654301"/>
          </a:xfrm>
        </p:grpSpPr>
        <p:sp>
          <p:nvSpPr>
            <p:cNvPr id="9" name="Freeform 8"/>
            <p:cNvSpPr/>
            <p:nvPr/>
          </p:nvSpPr>
          <p:spPr>
            <a:xfrm>
              <a:off x="495300" y="4597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500" y="4546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3" name="Group 12"/>
            <p:cNvGrpSpPr/>
            <p:nvPr/>
          </p:nvGrpSpPr>
          <p:grpSpPr>
            <a:xfrm>
              <a:off x="508000" y="6781800"/>
              <a:ext cx="2201672" cy="333177"/>
              <a:chOff x="508000" y="6781800"/>
              <a:chExt cx="2201672" cy="33317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20700" y="6807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08000" y="6781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3060700" y="21844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National Flower.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</p:spTree>
    <p:extLst>
      <p:ext uri="{BB962C8B-B14F-4D97-AF65-F5344CB8AC3E}">
        <p14:creationId xmlns:p14="http://schemas.microsoft.com/office/powerpoint/2010/main" val="1172003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3"/>
            <a:chOff x="2946400" y="431800"/>
            <a:chExt cx="4280917" cy="1216653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3"/>
            </a:xfrm>
            <a:custGeom>
              <a:avLst/>
              <a:gdLst/>
              <a:ahLst/>
              <a:cxnLst/>
              <a:rect l="0" t="0" r="0" b="0"/>
              <a:pathLst>
                <a:path w="4280917" h="1216653">
                  <a:moveTo>
                    <a:pt x="0" y="0"/>
                  </a:moveTo>
                  <a:lnTo>
                    <a:pt x="4280916" y="0"/>
                  </a:lnTo>
                  <a:lnTo>
                    <a:pt x="4280916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Regions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44700" y="2120900"/>
            <a:ext cx="67818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Area in the Great Plains that is very dry and useless for farming and a lot of other human activities.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Badlands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36600" y="4749800"/>
            <a:ext cx="4864101" cy="2654301"/>
            <a:chOff x="736600" y="4749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87400" y="4800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600" y="4749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00100" y="6985000"/>
              <a:ext cx="2201672" cy="333177"/>
              <a:chOff x="800100" y="6985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12800" y="7010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100" y="6985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682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Regions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55800" y="21082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What are ice shanties used for?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Ice Fishing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23900" y="4495800"/>
            <a:ext cx="4864101" cy="2654301"/>
            <a:chOff x="723900" y="4495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74700" y="4546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" y="4495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87400" y="6731000"/>
              <a:ext cx="2201672" cy="333177"/>
              <a:chOff x="787400" y="6731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00100" y="6756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7400" y="6731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026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Regions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17700" y="1968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How is the Great Salt Lake different from most lakes?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large, shallow, salty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0400" y="4787900"/>
            <a:ext cx="4864101" cy="2654301"/>
            <a:chOff x="660400" y="4787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11200" y="4838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400" y="4787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23900" y="7023100"/>
              <a:ext cx="2201672" cy="333177"/>
              <a:chOff x="723900" y="7023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36600" y="7048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23900" y="7023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836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100" y="17399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6 is Colorado, what is Colorado's capital?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37300"/>
            <a:ext cx="2863469" cy="1024128"/>
            <a:chOff x="7035800" y="63373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373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421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000" y="5930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Denver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2750" y="4350766"/>
            <a:ext cx="4864101" cy="2654301"/>
            <a:chOff x="412750" y="4350766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463550" y="4401566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750" y="4350766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469900" y="6578600"/>
              <a:ext cx="2214372" cy="333177"/>
              <a:chOff x="469900" y="6578600"/>
              <a:chExt cx="22143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95300" y="6604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69900" y="6578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35300" y="419100"/>
            <a:ext cx="4299078" cy="773939"/>
            <a:chOff x="3035300" y="419100"/>
            <a:chExt cx="4299078" cy="773939"/>
          </a:xfrm>
        </p:grpSpPr>
        <p:sp>
          <p:nvSpPr>
            <p:cNvPr id="13" name="Freeform 12"/>
            <p:cNvSpPr/>
            <p:nvPr/>
          </p:nvSpPr>
          <p:spPr>
            <a:xfrm>
              <a:off x="3035300" y="419100"/>
              <a:ext cx="4299078" cy="773939"/>
            </a:xfrm>
            <a:custGeom>
              <a:avLst/>
              <a:gdLst/>
              <a:ahLst/>
              <a:cxnLst/>
              <a:rect l="0" t="0" r="0" b="0"/>
              <a:pathLst>
                <a:path w="4299078" h="773939">
                  <a:moveTo>
                    <a:pt x="0" y="0"/>
                  </a:moveTo>
                  <a:lnTo>
                    <a:pt x="4299077" y="0"/>
                  </a:lnTo>
                  <a:lnTo>
                    <a:pt x="4299077" y="773938"/>
                  </a:lnTo>
                  <a:lnTo>
                    <a:pt x="0" y="773938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86754" y="457797"/>
              <a:ext cx="395317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086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Regions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21209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What two things make it possible to live in the desert?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39800" y="6184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AC, Cars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9700" y="4800600"/>
            <a:ext cx="4864101" cy="2654301"/>
            <a:chOff x="139700" y="4800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190500" y="4851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00" y="4800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03200" y="7035800"/>
              <a:ext cx="2201672" cy="333177"/>
              <a:chOff x="203200" y="7035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15900" y="7061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03200" y="7035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8341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Regions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20066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An area where water is stored to provide drinking water and water for irrigation.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Reservoir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2600" y="4597400"/>
            <a:ext cx="4864101" cy="2654301"/>
            <a:chOff x="482600" y="4597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33400" y="4648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4597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46100" y="6832600"/>
              <a:ext cx="2201672" cy="333177"/>
              <a:chOff x="546100" y="6832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88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61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824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factory that separates crude oil into parts like gasoline and heating oil.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Refinery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2600" y="4749800"/>
            <a:ext cx="4864101" cy="2654301"/>
            <a:chOff x="482600" y="4749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33400" y="4800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4749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46100" y="6985000"/>
              <a:ext cx="2201672" cy="333177"/>
              <a:chOff x="546100" y="6985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8800" y="7010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6100" y="6985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1421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60600" y="19177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What is Old Faithful?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 geyser, erupts regularly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17500" y="4521200"/>
            <a:ext cx="4864101" cy="2654301"/>
            <a:chOff x="317500" y="4521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68300" y="4572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00" y="4521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81000" y="6756400"/>
              <a:ext cx="2201672" cy="333177"/>
              <a:chOff x="381000" y="6756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93700" y="6781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6756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2258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431800"/>
            <a:ext cx="4280917" cy="742062"/>
            <a:chOff x="29718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718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223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type of economy does the United States have?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Market/Mixed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3400" y="4584700"/>
            <a:ext cx="4864101" cy="2654301"/>
            <a:chOff x="533400" y="4584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84200" y="4635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584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96900" y="6819900"/>
              <a:ext cx="2201672" cy="333177"/>
              <a:chOff x="596900" y="6819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096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6900" y="6819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1593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type of government does the United States have?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Representative Democracy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5900" y="4457700"/>
            <a:ext cx="4864101" cy="2654301"/>
            <a:chOff x="215900" y="4457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66700" y="4508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00" y="4457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79400" y="6692900"/>
              <a:ext cx="2201672" cy="333177"/>
              <a:chOff x="279400" y="6692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921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94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287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point in the United States where rivers run to either the Pacific Ocean or the Atlantic Ocean/Gulf of Mexico.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Continental Divide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6900" y="4610100"/>
            <a:ext cx="4864101" cy="2654301"/>
            <a:chOff x="596900" y="4610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47700" y="4660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900" y="4610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60400" y="6845300"/>
              <a:ext cx="2201672" cy="333177"/>
              <a:chOff x="660400" y="6845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73100" y="6870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604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7770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900" y="1117600"/>
            <a:ext cx="6908800" cy="213904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Final Jeopardy</a:t>
            </a:r>
          </a:p>
          <a:p>
            <a:endParaRPr lang="en-US" sz="2700" b="1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Wi</a:t>
            </a:r>
            <a:r>
              <a:rPr lang="en-US" sz="1200" smtClean="0">
                <a:solidFill>
                  <a:srgbClr val="000000"/>
                </a:solidFill>
                <a:latin typeface="Arial - 16"/>
              </a:rPr>
              <a:t>thout using your notes....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10 states and capitals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4 Mountain Ranges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4 Rivers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3 Deserts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290476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67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South Dakota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10400" y="6273800"/>
            <a:ext cx="2863469" cy="1024128"/>
            <a:chOff x="7010400" y="62738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62738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64400" y="65786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82800" y="17780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state is number 1?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95300" y="4508500"/>
            <a:ext cx="4864101" cy="2654301"/>
            <a:chOff x="495300" y="45085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546100" y="4559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508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558800" y="6743700"/>
              <a:ext cx="2201672" cy="333177"/>
              <a:chOff x="558800" y="67437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715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588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22600" y="215900"/>
            <a:ext cx="4295141" cy="770510"/>
            <a:chOff x="3022600" y="2159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3022600" y="2159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3857" y="2544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9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59563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Missouri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62700"/>
            <a:ext cx="2863469" cy="1024128"/>
            <a:chOff x="7035800" y="63627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627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675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27200" y="14097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state is number 13?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47700" y="4394200"/>
            <a:ext cx="4864101" cy="2654301"/>
            <a:chOff x="647700" y="43942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698500" y="4445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" y="4394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711200" y="6629400"/>
              <a:ext cx="2201672" cy="333177"/>
              <a:chOff x="711200" y="66294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23900" y="6654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1200" y="6629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844800" y="254000"/>
            <a:ext cx="4295141" cy="770510"/>
            <a:chOff x="2844800" y="2540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2844800" y="2540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6057" y="2925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45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100" y="444500"/>
            <a:ext cx="4295141" cy="770510"/>
            <a:chOff x="2959100" y="4445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59100" y="4445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0357" y="4830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16002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state is number 24?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413500"/>
            <a:ext cx="2863469" cy="1024128"/>
            <a:chOff x="7073900" y="6413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413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718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1500" y="6184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Georgia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800" y="4813300"/>
            <a:ext cx="4864101" cy="2654301"/>
            <a:chOff x="50800" y="4813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101600" y="4864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00" y="4813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114300" y="7048500"/>
              <a:ext cx="2201672" cy="333177"/>
              <a:chOff x="114300" y="7048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27000" y="7073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4300" y="7048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902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95141" cy="770510"/>
            <a:chOff x="2946400" y="4318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7657" y="4703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state and capital for number 3.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Sacramento, CA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4508500"/>
            <a:ext cx="4833112" cy="26250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3" name="Group 12"/>
          <p:cNvGrpSpPr/>
          <p:nvPr/>
        </p:nvGrpSpPr>
        <p:grpSpPr>
          <a:xfrm>
            <a:off x="1206500" y="6527800"/>
            <a:ext cx="2201672" cy="333177"/>
            <a:chOff x="1206500" y="6527800"/>
            <a:chExt cx="2201672" cy="333177"/>
          </a:xfrm>
        </p:grpSpPr>
        <p:sp>
          <p:nvSpPr>
            <p:cNvPr id="11" name="TextBox 10"/>
            <p:cNvSpPr txBox="1"/>
            <p:nvPr/>
          </p:nvSpPr>
          <p:spPr>
            <a:xfrm>
              <a:off x="1219200" y="65532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000000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000000"/>
                </a:solidFill>
                <a:latin typeface="Verdana - 1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06500" y="65278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FFFFFF"/>
                </a:solidFill>
                <a:latin typeface="Verdana - 1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68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56286"/>
            <a:chOff x="2946400" y="431800"/>
            <a:chExt cx="4280917" cy="756286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56286"/>
            </a:xfrm>
            <a:custGeom>
              <a:avLst/>
              <a:gdLst/>
              <a:ahLst/>
              <a:cxnLst/>
              <a:rect l="0" t="0" r="0" b="0"/>
              <a:pathLst>
                <a:path w="4280917" h="756286">
                  <a:moveTo>
                    <a:pt x="0" y="0"/>
                  </a:moveTo>
                  <a:lnTo>
                    <a:pt x="4280916" y="0"/>
                  </a:lnTo>
                  <a:lnTo>
                    <a:pt x="4280916" y="756285"/>
                  </a:lnTo>
                  <a:lnTo>
                    <a:pt x="0" y="756285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9614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lake is number 9?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Great Salt Lake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17500" y="4597400"/>
            <a:ext cx="4864101" cy="2654301"/>
            <a:chOff x="317500" y="4597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68300" y="4648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00" y="4597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81000" y="6832600"/>
              <a:ext cx="2201672" cy="333177"/>
              <a:chOff x="381000" y="6832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937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39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river is number 12?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Missouri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000" y="4584700"/>
            <a:ext cx="4864101" cy="2654301"/>
            <a:chOff x="635000" y="4584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85800" y="4635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584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98500" y="6819900"/>
              <a:ext cx="2201672" cy="333177"/>
              <a:chOff x="698500" y="6819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12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8500" y="6819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7780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tallest mountain in North America.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Denali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5300" y="4495800"/>
            <a:ext cx="4864101" cy="2654301"/>
            <a:chOff x="495300" y="4495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46100" y="4546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495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58800" y="6731000"/>
              <a:ext cx="2201672" cy="333177"/>
              <a:chOff x="558800" y="6731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71500" y="6756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58800" y="6731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436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Custom</PresentationFormat>
  <Paragraphs>192</Paragraphs>
  <Slides>27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Chalkboard - 17</vt:lpstr>
      <vt:lpstr>Chalkboard - 36</vt:lpstr>
      <vt:lpstr>Chalkboard - 35</vt:lpstr>
      <vt:lpstr>Arial - 16</vt:lpstr>
      <vt:lpstr>Chalkboard - 56</vt:lpstr>
      <vt:lpstr>Chalkboard - 25</vt:lpstr>
      <vt:lpstr>Arial - 36</vt:lpstr>
      <vt:lpstr>Verdana - 18</vt:lpstr>
      <vt:lpstr>Chalkboard - 28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Schneider</dc:creator>
  <cp:lastModifiedBy>Tyler Schneider</cp:lastModifiedBy>
  <cp:revision>1</cp:revision>
  <dcterms:created xsi:type="dcterms:W3CDTF">2016-03-21T18:40:03Z</dcterms:created>
  <dcterms:modified xsi:type="dcterms:W3CDTF">2016-03-21T18:40:11Z</dcterms:modified>
</cp:coreProperties>
</file>