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0160000" cy="8102600"/>
  <p:notesSz cx="6858000" cy="9144000"/>
  <p:embeddedFontLst>
    <p:embeddedFont>
      <p:font typeface="Calibri" panose="020F0502020204030204" pitchFamily="34" charset="0"/>
      <p:regular r:id="rId30"/>
      <p:bold r:id="rId31"/>
      <p:italic r:id="rId32"/>
      <p:boldItalic r:id="rId3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17060"/>
            <a:ext cx="8636000" cy="17368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91474"/>
            <a:ext cx="7112000" cy="2070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F8055-8984-45A9-BD3D-0EFFEBE03BDE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25A7-EB37-4D14-BAFE-DA5A7641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5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F8055-8984-45A9-BD3D-0EFFEBE03BDE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25A7-EB37-4D14-BAFE-DA5A7641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8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24482"/>
            <a:ext cx="2286000" cy="691346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24482"/>
            <a:ext cx="6688667" cy="69134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F8055-8984-45A9-BD3D-0EFFEBE03BDE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25A7-EB37-4D14-BAFE-DA5A7641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3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F8055-8984-45A9-BD3D-0EFFEBE03BDE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25A7-EB37-4D14-BAFE-DA5A7641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8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206673"/>
            <a:ext cx="8636000" cy="160926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434228"/>
            <a:ext cx="8636000" cy="177244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F8055-8984-45A9-BD3D-0EFFEBE03BDE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25A7-EB37-4D14-BAFE-DA5A7641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0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90609"/>
            <a:ext cx="4487333" cy="5347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890609"/>
            <a:ext cx="4487333" cy="5347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F8055-8984-45A9-BD3D-0EFFEBE03BDE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25A7-EB37-4D14-BAFE-DA5A7641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0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13708"/>
            <a:ext cx="4489098" cy="7558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569574"/>
            <a:ext cx="4489098" cy="46683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13708"/>
            <a:ext cx="4490861" cy="7558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569574"/>
            <a:ext cx="4490861" cy="46683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F8055-8984-45A9-BD3D-0EFFEBE03BDE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25A7-EB37-4D14-BAFE-DA5A7641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4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F8055-8984-45A9-BD3D-0EFFEBE03BDE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25A7-EB37-4D14-BAFE-DA5A7641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6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F8055-8984-45A9-BD3D-0EFFEBE03BDE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25A7-EB37-4D14-BAFE-DA5A7641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4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22603"/>
            <a:ext cx="3342570" cy="137294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22605"/>
            <a:ext cx="5679722" cy="69153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695546"/>
            <a:ext cx="3342570" cy="55424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F8055-8984-45A9-BD3D-0EFFEBE03BDE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25A7-EB37-4D14-BAFE-DA5A7641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0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671820"/>
            <a:ext cx="6096000" cy="6695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23982"/>
            <a:ext cx="6096000" cy="48615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341410"/>
            <a:ext cx="6096000" cy="9509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F8055-8984-45A9-BD3D-0EFFEBE03BDE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25A7-EB37-4D14-BAFE-DA5A7641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24480"/>
            <a:ext cx="9144000" cy="1350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90609"/>
            <a:ext cx="9144000" cy="5347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509912"/>
            <a:ext cx="2370667" cy="431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F8055-8984-45A9-BD3D-0EFFEBE03BDE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509912"/>
            <a:ext cx="3217333" cy="431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509912"/>
            <a:ext cx="2370667" cy="431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725A7-EB37-4D14-BAFE-DA5A7641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5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slide" Target="slide14.xml"/><Relationship Id="rId26" Type="http://schemas.openxmlformats.org/officeDocument/2006/relationships/slide" Target="slide22.xml"/><Relationship Id="rId39" Type="http://schemas.openxmlformats.org/officeDocument/2006/relationships/image" Target="../media/image12.png"/><Relationship Id="rId3" Type="http://schemas.openxmlformats.org/officeDocument/2006/relationships/image" Target="../media/image1.png"/><Relationship Id="rId21" Type="http://schemas.openxmlformats.org/officeDocument/2006/relationships/slide" Target="slide17.xml"/><Relationship Id="rId34" Type="http://schemas.openxmlformats.org/officeDocument/2006/relationships/image" Target="../media/image7.png"/><Relationship Id="rId42" Type="http://schemas.openxmlformats.org/officeDocument/2006/relationships/image" Target="../media/image15.png"/><Relationship Id="rId7" Type="http://schemas.openxmlformats.org/officeDocument/2006/relationships/slide" Target="slide3.xml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5" Type="http://schemas.openxmlformats.org/officeDocument/2006/relationships/slide" Target="slide21.xml"/><Relationship Id="rId33" Type="http://schemas.openxmlformats.org/officeDocument/2006/relationships/image" Target="../media/image6.png"/><Relationship Id="rId38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slide" Target="slide12.xml"/><Relationship Id="rId20" Type="http://schemas.openxmlformats.org/officeDocument/2006/relationships/slide" Target="slide16.xml"/><Relationship Id="rId29" Type="http://schemas.openxmlformats.org/officeDocument/2006/relationships/slide" Target="slide25.xml"/><Relationship Id="rId41" Type="http://schemas.openxmlformats.org/officeDocument/2006/relationships/image" Target="../media/image14.png"/><Relationship Id="rId1" Type="http://schemas.openxmlformats.org/officeDocument/2006/relationships/audio" Target="file:///C:\Users\schneiderty\Google%20Drive\Latin%20America%20Geography%20Jeopardy\Jeopardy.mp3" TargetMode="External"/><Relationship Id="rId6" Type="http://schemas.openxmlformats.org/officeDocument/2006/relationships/image" Target="../media/image3.png"/><Relationship Id="rId11" Type="http://schemas.openxmlformats.org/officeDocument/2006/relationships/slide" Target="slide7.xml"/><Relationship Id="rId24" Type="http://schemas.openxmlformats.org/officeDocument/2006/relationships/slide" Target="slide20.xml"/><Relationship Id="rId32" Type="http://schemas.openxmlformats.org/officeDocument/2006/relationships/image" Target="../media/image5.png"/><Relationship Id="rId37" Type="http://schemas.openxmlformats.org/officeDocument/2006/relationships/image" Target="../media/image10.png"/><Relationship Id="rId40" Type="http://schemas.openxmlformats.org/officeDocument/2006/relationships/image" Target="../media/image13.png"/><Relationship Id="rId5" Type="http://schemas.openxmlformats.org/officeDocument/2006/relationships/slide" Target="slide2.xml"/><Relationship Id="rId15" Type="http://schemas.openxmlformats.org/officeDocument/2006/relationships/slide" Target="slide11.xml"/><Relationship Id="rId23" Type="http://schemas.openxmlformats.org/officeDocument/2006/relationships/slide" Target="slide19.xml"/><Relationship Id="rId28" Type="http://schemas.openxmlformats.org/officeDocument/2006/relationships/slide" Target="slide24.xml"/><Relationship Id="rId36" Type="http://schemas.openxmlformats.org/officeDocument/2006/relationships/image" Target="../media/image9.png"/><Relationship Id="rId10" Type="http://schemas.openxmlformats.org/officeDocument/2006/relationships/slide" Target="slide6.xml"/><Relationship Id="rId19" Type="http://schemas.openxmlformats.org/officeDocument/2006/relationships/slide" Target="slide15.xml"/><Relationship Id="rId31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slide" Target="slide5.xml"/><Relationship Id="rId14" Type="http://schemas.openxmlformats.org/officeDocument/2006/relationships/slide" Target="slide10.xml"/><Relationship Id="rId22" Type="http://schemas.openxmlformats.org/officeDocument/2006/relationships/slide" Target="slide18.xml"/><Relationship Id="rId27" Type="http://schemas.openxmlformats.org/officeDocument/2006/relationships/slide" Target="slide23.xml"/><Relationship Id="rId30" Type="http://schemas.openxmlformats.org/officeDocument/2006/relationships/slide" Target="slide26.xml"/><Relationship Id="rId35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04800"/>
            <a:ext cx="9667621" cy="74197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8" name="Group 7"/>
          <p:cNvGrpSpPr/>
          <p:nvPr/>
        </p:nvGrpSpPr>
        <p:grpSpPr>
          <a:xfrm>
            <a:off x="419100" y="2641600"/>
            <a:ext cx="9384411" cy="571881"/>
            <a:chOff x="419100" y="2641600"/>
            <a:chExt cx="9384411" cy="571881"/>
          </a:xfrm>
        </p:grpSpPr>
        <p:pic>
          <p:nvPicPr>
            <p:cNvPr id="3" name="Picture 2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4" name="Picture 3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26543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5" name="Picture 4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26543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6" name="Picture 5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7" name="Picture 6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2641600"/>
              <a:ext cx="1700911" cy="55918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sp>
        <p:nvSpPr>
          <p:cNvPr id="9" name="TextBox 8"/>
          <p:cNvSpPr txBox="1"/>
          <p:nvPr/>
        </p:nvSpPr>
        <p:spPr>
          <a:xfrm>
            <a:off x="647700" y="2755900"/>
            <a:ext cx="13208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Political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54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Physical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3100" y="2781300"/>
            <a:ext cx="14605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Canal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2743200"/>
            <a:ext cx="17018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Features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80400" y="27686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300" smtClean="0">
                <a:solidFill>
                  <a:srgbClr val="E6E6FA"/>
                </a:solidFill>
                <a:latin typeface="Chalkboard - 17"/>
              </a:rPr>
              <a:t>Misc.</a:t>
            </a:r>
            <a:endParaRPr lang="en-US" sz="1300">
              <a:solidFill>
                <a:srgbClr val="E6E6FA"/>
              </a:solidFill>
              <a:latin typeface="Chalkboard - 17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31800" y="3276600"/>
            <a:ext cx="1689735" cy="750062"/>
            <a:chOff x="431800" y="3276600"/>
            <a:chExt cx="1689735" cy="750062"/>
          </a:xfrm>
        </p:grpSpPr>
        <p:pic>
          <p:nvPicPr>
            <p:cNvPr id="14" name="Picture 13">
              <a:hlinkClick r:id="rId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32766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5" name="TextBox 14">
              <a:hlinkClick r:id="rId5" action="ppaction://hlinksldjump"/>
            </p:cNvPr>
            <p:cNvSpPr txBox="1"/>
            <p:nvPr/>
          </p:nvSpPr>
          <p:spPr>
            <a:xfrm>
              <a:off x="889000" y="33401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1800" y="4191000"/>
            <a:ext cx="1689735" cy="750062"/>
            <a:chOff x="431800" y="4191000"/>
            <a:chExt cx="1689735" cy="750062"/>
          </a:xfrm>
        </p:grpSpPr>
        <p:pic>
          <p:nvPicPr>
            <p:cNvPr id="17" name="Picture 16">
              <a:hlinkClick r:id="rId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8" name="TextBox 17">
              <a:hlinkClick r:id="rId7" action="ppaction://hlinksldjump"/>
            </p:cNvPr>
            <p:cNvSpPr txBox="1"/>
            <p:nvPr/>
          </p:nvSpPr>
          <p:spPr>
            <a:xfrm>
              <a:off x="8128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31800" y="5041900"/>
            <a:ext cx="1689735" cy="750062"/>
            <a:chOff x="431800" y="5041900"/>
            <a:chExt cx="1689735" cy="750062"/>
          </a:xfrm>
        </p:grpSpPr>
        <p:pic>
          <p:nvPicPr>
            <p:cNvPr id="20" name="Picture 19">
              <a:hlinkClick r:id="rId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1" name="TextBox 20">
              <a:hlinkClick r:id="rId8" action="ppaction://hlinksldjump"/>
            </p:cNvPr>
            <p:cNvSpPr txBox="1"/>
            <p:nvPr/>
          </p:nvSpPr>
          <p:spPr>
            <a:xfrm>
              <a:off x="8382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31800" y="5892800"/>
            <a:ext cx="1689735" cy="750062"/>
            <a:chOff x="431800" y="5892800"/>
            <a:chExt cx="1689735" cy="750062"/>
          </a:xfrm>
        </p:grpSpPr>
        <p:pic>
          <p:nvPicPr>
            <p:cNvPr id="23" name="Picture 22">
              <a:hlinkClick r:id="rId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4" name="TextBox 23">
              <a:hlinkClick r:id="rId9" action="ppaction://hlinksldjump"/>
            </p:cNvPr>
            <p:cNvSpPr txBox="1"/>
            <p:nvPr/>
          </p:nvSpPr>
          <p:spPr>
            <a:xfrm>
              <a:off x="8382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1800" y="6743700"/>
            <a:ext cx="1689735" cy="750062"/>
            <a:chOff x="431800" y="6743700"/>
            <a:chExt cx="1689735" cy="750062"/>
          </a:xfrm>
        </p:grpSpPr>
        <p:pic>
          <p:nvPicPr>
            <p:cNvPr id="26" name="Picture 25">
              <a:hlinkClick r:id="rId1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7" name="TextBox 26">
              <a:hlinkClick r:id="rId10" action="ppaction://hlinksldjump"/>
            </p:cNvPr>
            <p:cNvSpPr txBox="1"/>
            <p:nvPr/>
          </p:nvSpPr>
          <p:spPr>
            <a:xfrm>
              <a:off x="8382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36800" y="3340100"/>
            <a:ext cx="1689735" cy="750062"/>
            <a:chOff x="2336800" y="3340100"/>
            <a:chExt cx="1689735" cy="750062"/>
          </a:xfrm>
        </p:grpSpPr>
        <p:pic>
          <p:nvPicPr>
            <p:cNvPr id="29" name="Picture 28">
              <a:hlinkClick r:id="rId11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0" name="TextBox 29">
              <a:hlinkClick r:id="rId11" action="ppaction://hlinksldjump"/>
            </p:cNvPr>
            <p:cNvSpPr txBox="1"/>
            <p:nvPr/>
          </p:nvSpPr>
          <p:spPr>
            <a:xfrm>
              <a:off x="27940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336800" y="4191000"/>
            <a:ext cx="1689735" cy="750062"/>
            <a:chOff x="2336800" y="4191000"/>
            <a:chExt cx="1689735" cy="750062"/>
          </a:xfrm>
        </p:grpSpPr>
        <p:pic>
          <p:nvPicPr>
            <p:cNvPr id="32" name="Picture 31">
              <a:hlinkClick r:id="rId12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3" name="TextBox 32">
              <a:hlinkClick r:id="rId12" action="ppaction://hlinksldjump"/>
            </p:cNvPr>
            <p:cNvSpPr txBox="1"/>
            <p:nvPr/>
          </p:nvSpPr>
          <p:spPr>
            <a:xfrm>
              <a:off x="27178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336800" y="5041900"/>
            <a:ext cx="1689735" cy="750062"/>
            <a:chOff x="2336800" y="5041900"/>
            <a:chExt cx="1689735" cy="750062"/>
          </a:xfrm>
        </p:grpSpPr>
        <p:pic>
          <p:nvPicPr>
            <p:cNvPr id="35" name="Picture 34">
              <a:hlinkClick r:id="rId13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6" name="TextBox 35">
              <a:hlinkClick r:id="rId13" action="ppaction://hlinksldjump"/>
            </p:cNvPr>
            <p:cNvSpPr txBox="1"/>
            <p:nvPr/>
          </p:nvSpPr>
          <p:spPr>
            <a:xfrm>
              <a:off x="27432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336800" y="5892800"/>
            <a:ext cx="1689735" cy="750062"/>
            <a:chOff x="2336800" y="5892800"/>
            <a:chExt cx="1689735" cy="750062"/>
          </a:xfrm>
        </p:grpSpPr>
        <p:pic>
          <p:nvPicPr>
            <p:cNvPr id="38" name="Picture 37">
              <a:hlinkClick r:id="rId14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9" name="TextBox 38">
              <a:hlinkClick r:id="rId14" action="ppaction://hlinksldjump"/>
            </p:cNvPr>
            <p:cNvSpPr txBox="1"/>
            <p:nvPr/>
          </p:nvSpPr>
          <p:spPr>
            <a:xfrm>
              <a:off x="27432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336800" y="6743700"/>
            <a:ext cx="1689735" cy="750062"/>
            <a:chOff x="2336800" y="6743700"/>
            <a:chExt cx="1689735" cy="750062"/>
          </a:xfrm>
        </p:grpSpPr>
        <p:pic>
          <p:nvPicPr>
            <p:cNvPr id="41" name="Picture 40">
              <a:hlinkClick r:id="rId1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8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2" name="TextBox 41">
              <a:hlinkClick r:id="rId15" action="ppaction://hlinksldjump"/>
            </p:cNvPr>
            <p:cNvSpPr txBox="1"/>
            <p:nvPr/>
          </p:nvSpPr>
          <p:spPr>
            <a:xfrm>
              <a:off x="27432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254500" y="3314700"/>
            <a:ext cx="1689735" cy="750062"/>
            <a:chOff x="4254500" y="3314700"/>
            <a:chExt cx="1689735" cy="750062"/>
          </a:xfrm>
        </p:grpSpPr>
        <p:pic>
          <p:nvPicPr>
            <p:cNvPr id="44" name="Picture 43">
              <a:hlinkClick r:id="rId16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3314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5" name="TextBox 44">
              <a:hlinkClick r:id="rId16" action="ppaction://hlinksldjump"/>
            </p:cNvPr>
            <p:cNvSpPr txBox="1"/>
            <p:nvPr/>
          </p:nvSpPr>
          <p:spPr>
            <a:xfrm>
              <a:off x="4711700" y="33782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54500" y="4191000"/>
            <a:ext cx="1689735" cy="750062"/>
            <a:chOff x="4254500" y="4191000"/>
            <a:chExt cx="1689735" cy="750062"/>
          </a:xfrm>
        </p:grpSpPr>
        <p:pic>
          <p:nvPicPr>
            <p:cNvPr id="47" name="Picture 46">
              <a:hlinkClick r:id="rId1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8" name="TextBox 47">
              <a:hlinkClick r:id="rId17" action="ppaction://hlinksldjump"/>
            </p:cNvPr>
            <p:cNvSpPr txBox="1"/>
            <p:nvPr/>
          </p:nvSpPr>
          <p:spPr>
            <a:xfrm>
              <a:off x="46355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254500" y="5041900"/>
            <a:ext cx="1689735" cy="750062"/>
            <a:chOff x="4254500" y="5041900"/>
            <a:chExt cx="1689735" cy="750062"/>
          </a:xfrm>
        </p:grpSpPr>
        <p:pic>
          <p:nvPicPr>
            <p:cNvPr id="50" name="Picture 49">
              <a:hlinkClick r:id="rId1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1" name="TextBox 50">
              <a:hlinkClick r:id="rId18" action="ppaction://hlinksldjump"/>
            </p:cNvPr>
            <p:cNvSpPr txBox="1"/>
            <p:nvPr/>
          </p:nvSpPr>
          <p:spPr>
            <a:xfrm>
              <a:off x="46609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254500" y="5892800"/>
            <a:ext cx="1689735" cy="750062"/>
            <a:chOff x="4254500" y="5892800"/>
            <a:chExt cx="1689735" cy="750062"/>
          </a:xfrm>
        </p:grpSpPr>
        <p:pic>
          <p:nvPicPr>
            <p:cNvPr id="53" name="Picture 52">
              <a:hlinkClick r:id="rId1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4" name="TextBox 53">
              <a:hlinkClick r:id="rId19" action="ppaction://hlinksldjump"/>
            </p:cNvPr>
            <p:cNvSpPr txBox="1"/>
            <p:nvPr/>
          </p:nvSpPr>
          <p:spPr>
            <a:xfrm>
              <a:off x="46609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254500" y="6743700"/>
            <a:ext cx="1689735" cy="750062"/>
            <a:chOff x="4254500" y="6743700"/>
            <a:chExt cx="1689735" cy="750062"/>
          </a:xfrm>
        </p:grpSpPr>
        <p:pic>
          <p:nvPicPr>
            <p:cNvPr id="56" name="Picture 55">
              <a:hlinkClick r:id="rId2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45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7" name="TextBox 56">
              <a:hlinkClick r:id="rId20" action="ppaction://hlinksldjump"/>
            </p:cNvPr>
            <p:cNvSpPr txBox="1"/>
            <p:nvPr/>
          </p:nvSpPr>
          <p:spPr>
            <a:xfrm>
              <a:off x="46609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172200" y="3340100"/>
            <a:ext cx="1689735" cy="750062"/>
            <a:chOff x="6172200" y="3340100"/>
            <a:chExt cx="1689735" cy="750062"/>
          </a:xfrm>
        </p:grpSpPr>
        <p:pic>
          <p:nvPicPr>
            <p:cNvPr id="59" name="Picture 58">
              <a:hlinkClick r:id="rId21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0" name="TextBox 59">
              <a:hlinkClick r:id="rId21" action="ppaction://hlinksldjump"/>
            </p:cNvPr>
            <p:cNvSpPr txBox="1"/>
            <p:nvPr/>
          </p:nvSpPr>
          <p:spPr>
            <a:xfrm>
              <a:off x="66294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172200" y="4191000"/>
            <a:ext cx="1689735" cy="750062"/>
            <a:chOff x="6172200" y="4191000"/>
            <a:chExt cx="1689735" cy="750062"/>
          </a:xfrm>
        </p:grpSpPr>
        <p:pic>
          <p:nvPicPr>
            <p:cNvPr id="62" name="Picture 61">
              <a:hlinkClick r:id="rId22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3" name="TextBox 62">
              <a:hlinkClick r:id="rId22" action="ppaction://hlinksldjump"/>
            </p:cNvPr>
            <p:cNvSpPr txBox="1"/>
            <p:nvPr/>
          </p:nvSpPr>
          <p:spPr>
            <a:xfrm>
              <a:off x="65532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172200" y="5041900"/>
            <a:ext cx="1689735" cy="750062"/>
            <a:chOff x="6172200" y="5041900"/>
            <a:chExt cx="1689735" cy="750062"/>
          </a:xfrm>
        </p:grpSpPr>
        <p:pic>
          <p:nvPicPr>
            <p:cNvPr id="65" name="Picture 64">
              <a:hlinkClick r:id="rId23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6" name="TextBox 65">
              <a:hlinkClick r:id="rId23" action="ppaction://hlinksldjump"/>
            </p:cNvPr>
            <p:cNvSpPr txBox="1"/>
            <p:nvPr/>
          </p:nvSpPr>
          <p:spPr>
            <a:xfrm>
              <a:off x="65786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172200" y="5892800"/>
            <a:ext cx="1689735" cy="750062"/>
            <a:chOff x="6172200" y="5892800"/>
            <a:chExt cx="1689735" cy="750062"/>
          </a:xfrm>
        </p:grpSpPr>
        <p:pic>
          <p:nvPicPr>
            <p:cNvPr id="68" name="Picture 67">
              <a:hlinkClick r:id="rId24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9" name="TextBox 68">
              <a:hlinkClick r:id="rId24" action="ppaction://hlinksldjump"/>
            </p:cNvPr>
            <p:cNvSpPr txBox="1"/>
            <p:nvPr/>
          </p:nvSpPr>
          <p:spPr>
            <a:xfrm>
              <a:off x="65786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172200" y="6781800"/>
            <a:ext cx="1689735" cy="750062"/>
            <a:chOff x="6172200" y="6781800"/>
            <a:chExt cx="1689735" cy="750062"/>
          </a:xfrm>
        </p:grpSpPr>
        <p:pic>
          <p:nvPicPr>
            <p:cNvPr id="71" name="Picture 70">
              <a:hlinkClick r:id="rId25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0" y="6781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2" name="TextBox 71">
              <a:hlinkClick r:id="rId25" action="ppaction://hlinksldjump"/>
            </p:cNvPr>
            <p:cNvSpPr txBox="1"/>
            <p:nvPr/>
          </p:nvSpPr>
          <p:spPr>
            <a:xfrm>
              <a:off x="6578600" y="68580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102600" y="3340100"/>
            <a:ext cx="1689735" cy="750062"/>
            <a:chOff x="8102600" y="3340100"/>
            <a:chExt cx="1689735" cy="750062"/>
          </a:xfrm>
        </p:grpSpPr>
        <p:pic>
          <p:nvPicPr>
            <p:cNvPr id="74" name="Picture 73">
              <a:hlinkClick r:id="rId26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33401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5" name="TextBox 74">
              <a:hlinkClick r:id="rId26" action="ppaction://hlinksldjump"/>
            </p:cNvPr>
            <p:cNvSpPr txBox="1"/>
            <p:nvPr/>
          </p:nvSpPr>
          <p:spPr>
            <a:xfrm>
              <a:off x="8559800" y="3403600"/>
              <a:ext cx="11430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E6E6FA"/>
                  </a:solidFill>
                  <a:latin typeface="Chalkboard - 35"/>
                </a:rPr>
                <a:t>100</a:t>
              </a:r>
              <a:endParaRPr lang="en-US" sz="2600">
                <a:solidFill>
                  <a:srgbClr val="E6E6FA"/>
                </a:solidFill>
                <a:latin typeface="Chalkboard - 35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8102600" y="4191000"/>
            <a:ext cx="1689735" cy="750062"/>
            <a:chOff x="8102600" y="4191000"/>
            <a:chExt cx="1689735" cy="750062"/>
          </a:xfrm>
        </p:grpSpPr>
        <p:pic>
          <p:nvPicPr>
            <p:cNvPr id="77" name="Picture 76">
              <a:hlinkClick r:id="rId27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41910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8" name="TextBox 77">
              <a:hlinkClick r:id="rId27" action="ppaction://hlinksldjump"/>
            </p:cNvPr>
            <p:cNvSpPr txBox="1"/>
            <p:nvPr/>
          </p:nvSpPr>
          <p:spPr>
            <a:xfrm>
              <a:off x="8483600" y="42672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200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102600" y="5041900"/>
            <a:ext cx="1689735" cy="750062"/>
            <a:chOff x="8102600" y="5041900"/>
            <a:chExt cx="1689735" cy="750062"/>
          </a:xfrm>
        </p:grpSpPr>
        <p:pic>
          <p:nvPicPr>
            <p:cNvPr id="80" name="Picture 79">
              <a:hlinkClick r:id="rId28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50419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1" name="TextBox 80">
              <a:hlinkClick r:id="rId28" action="ppaction://hlinksldjump"/>
            </p:cNvPr>
            <p:cNvSpPr txBox="1"/>
            <p:nvPr/>
          </p:nvSpPr>
          <p:spPr>
            <a:xfrm>
              <a:off x="8509000" y="51181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300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8102600" y="5892800"/>
            <a:ext cx="1689735" cy="750062"/>
            <a:chOff x="8102600" y="5892800"/>
            <a:chExt cx="1689735" cy="750062"/>
          </a:xfrm>
        </p:grpSpPr>
        <p:pic>
          <p:nvPicPr>
            <p:cNvPr id="83" name="Picture 82">
              <a:hlinkClick r:id="rId29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58928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4" name="TextBox 83">
              <a:hlinkClick r:id="rId29" action="ppaction://hlinksldjump"/>
            </p:cNvPr>
            <p:cNvSpPr txBox="1"/>
            <p:nvPr/>
          </p:nvSpPr>
          <p:spPr>
            <a:xfrm>
              <a:off x="8509000" y="59563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400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8102600" y="6743700"/>
            <a:ext cx="1689735" cy="750062"/>
            <a:chOff x="8102600" y="6743700"/>
            <a:chExt cx="1689735" cy="750062"/>
          </a:xfrm>
        </p:grpSpPr>
        <p:pic>
          <p:nvPicPr>
            <p:cNvPr id="86" name="Picture 85">
              <a:hlinkClick r:id="rId30" action="ppaction://hlinksldjump"/>
            </p:cNvPr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2600" y="6743700"/>
              <a:ext cx="1689735" cy="7500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87" name="TextBox 86">
              <a:hlinkClick r:id="rId30" action="ppaction://hlinksldjump"/>
            </p:cNvPr>
            <p:cNvSpPr txBox="1"/>
            <p:nvPr/>
          </p:nvSpPr>
          <p:spPr>
            <a:xfrm>
              <a:off x="8509000" y="6819900"/>
              <a:ext cx="1244600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E6E6FA"/>
                  </a:solidFill>
                  <a:latin typeface="Chalkboard - 36"/>
                </a:rPr>
                <a:t>500</a:t>
              </a:r>
              <a:endParaRPr lang="en-US" sz="2700">
                <a:solidFill>
                  <a:srgbClr val="E6E6FA"/>
                </a:solidFill>
                <a:latin typeface="Chalkboard - 36"/>
              </a:endParaRPr>
            </a:p>
          </p:txBody>
        </p:sp>
      </p:grpSp>
      <p:pic>
        <p:nvPicPr>
          <p:cNvPr id="89" name="Picture 88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95300"/>
            <a:ext cx="2745613" cy="20979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0" name="Picture 89"/>
          <p:cNvPicPr>
            <a:picLocks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00" y="508000"/>
            <a:ext cx="2745613" cy="20979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1" name="Picture 90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0" y="1727200"/>
            <a:ext cx="1671066" cy="7560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2" name="TextBox 91"/>
          <p:cNvSpPr txBox="1"/>
          <p:nvPr/>
        </p:nvSpPr>
        <p:spPr>
          <a:xfrm>
            <a:off x="774700" y="482600"/>
            <a:ext cx="25146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Chalkboard - 28"/>
              </a:rPr>
              <a:t>Team 1 Score</a:t>
            </a:r>
            <a:endParaRPr lang="en-US" sz="2100">
              <a:solidFill>
                <a:srgbClr val="000000"/>
              </a:solidFill>
              <a:latin typeface="Chalkboard - 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527800" y="482600"/>
            <a:ext cx="3810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100" smtClean="0">
                <a:solidFill>
                  <a:srgbClr val="000000"/>
                </a:solidFill>
                <a:latin typeface="Chalkboard - 28"/>
              </a:rPr>
              <a:t>Team 2 Score</a:t>
            </a:r>
            <a:endParaRPr lang="en-US" sz="2100">
              <a:solidFill>
                <a:srgbClr val="000000"/>
              </a:solidFill>
              <a:latin typeface="Chalkboard - 28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3340100" y="533400"/>
            <a:ext cx="3517901" cy="1041401"/>
            <a:chOff x="3340100" y="533400"/>
            <a:chExt cx="3517901" cy="1041401"/>
          </a:xfrm>
        </p:grpSpPr>
        <p:grpSp>
          <p:nvGrpSpPr>
            <p:cNvPr id="98" name="Group 97"/>
            <p:cNvGrpSpPr/>
            <p:nvPr/>
          </p:nvGrpSpPr>
          <p:grpSpPr>
            <a:xfrm>
              <a:off x="3340100" y="533400"/>
              <a:ext cx="3517901" cy="1041401"/>
              <a:chOff x="3340100" y="533400"/>
              <a:chExt cx="3517901" cy="1041401"/>
            </a:xfrm>
          </p:grpSpPr>
          <p:sp>
            <p:nvSpPr>
              <p:cNvPr id="94" name="Freeform 93"/>
              <p:cNvSpPr/>
              <p:nvPr/>
            </p:nvSpPr>
            <p:spPr>
              <a:xfrm>
                <a:off x="3340100" y="635000"/>
                <a:ext cx="3517901" cy="939801"/>
              </a:xfrm>
              <a:custGeom>
                <a:avLst/>
                <a:gdLst/>
                <a:ahLst/>
                <a:cxnLst/>
                <a:rect l="0" t="0" r="0" b="0"/>
                <a:pathLst>
                  <a:path w="3517901" h="939801">
                    <a:moveTo>
                      <a:pt x="0" y="0"/>
                    </a:moveTo>
                    <a:lnTo>
                      <a:pt x="3517900" y="0"/>
                    </a:lnTo>
                    <a:lnTo>
                      <a:pt x="3517900" y="939800"/>
                    </a:lnTo>
                    <a:lnTo>
                      <a:pt x="0" y="93980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492500" y="5334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3CB371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3CB371"/>
                  </a:solidFill>
                  <a:latin typeface="Chalkboard - 56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467100" y="5715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000000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000000"/>
                  </a:solidFill>
                  <a:latin typeface="Chalkboard - 56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429000" y="596900"/>
                <a:ext cx="3276600" cy="738664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pPr algn="ctr"/>
                <a:r>
                  <a:rPr lang="en-US" sz="4200" smtClean="0">
                    <a:solidFill>
                      <a:srgbClr val="4B0082"/>
                    </a:solidFill>
                    <a:latin typeface="Chalkboard - 56"/>
                  </a:rPr>
                  <a:t>Jeopardy</a:t>
                </a:r>
                <a:endParaRPr lang="en-US" sz="4200">
                  <a:solidFill>
                    <a:srgbClr val="4B0082"/>
                  </a:solidFill>
                  <a:latin typeface="Chalkboard - 56"/>
                </a:endParaRPr>
              </a:p>
            </p:txBody>
          </p:sp>
        </p:grpSp>
        <p:pic>
          <p:nvPicPr>
            <p:cNvPr id="99" name="Jeopardy.mp3">
              <a:hlinkClick r:id="" action="ppaction://media"/>
            </p:cNvPr>
            <p:cNvPicPr>
              <a:picLocks noRot="1" noChangeAspect="1"/>
            </p:cNvPicPr>
            <p:nvPr>
              <a:audioFile r:link="rId1"/>
            </p:nvPr>
          </p:nvPicPr>
          <p:blipFill>
            <a:blip r:embed="rId32"/>
            <a:stretch>
              <a:fillRect/>
            </a:stretch>
          </p:blipFill>
          <p:spPr>
            <a:xfrm>
              <a:off x="3340100" y="1403350"/>
              <a:ext cx="171450" cy="171450"/>
            </a:xfrm>
            <a:prstGeom prst="rect">
              <a:avLst/>
            </a:prstGeom>
          </p:spPr>
        </p:pic>
      </p:grpSp>
      <p:pic>
        <p:nvPicPr>
          <p:cNvPr id="101" name="Picture 100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063" y="2105152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2" name="Picture 101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763522"/>
            <a:ext cx="4028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3" name="Picture 102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091817"/>
            <a:ext cx="398272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4" name="Picture 103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00" y="1772793"/>
            <a:ext cx="407543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5" name="Picture 104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108" y="2088134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6" name="Picture 105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18" y="2091817"/>
            <a:ext cx="3139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7" name="Picture 106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59" y="1769110"/>
            <a:ext cx="416941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8" name="Picture 107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88" y="2088134"/>
            <a:ext cx="398272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09" name="Picture 108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088" y="1769110"/>
            <a:ext cx="421640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0" name="Picture 109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" y="1769110"/>
            <a:ext cx="360680" cy="3877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96210"/>
              </p:ext>
            </p:extLst>
          </p:nvPr>
        </p:nvGraphicFramePr>
        <p:xfrm>
          <a:off x="499110" y="858774"/>
          <a:ext cx="2644394" cy="88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79"/>
                <a:gridCol w="668528"/>
                <a:gridCol w="668528"/>
                <a:gridCol w="662559"/>
              </a:tblGrid>
              <a:tr h="8849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12" name="Picture 111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" y="909882"/>
            <a:ext cx="568579" cy="7827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3" name="Picture 112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414" y="896874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4" name="Picture 113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942" y="896874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5" name="Picture 114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045" y="897644"/>
            <a:ext cx="586359" cy="8071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6" name="Picture 115"/>
          <p:cNvPicPr>
            <a:picLocks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183" y="2110740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7" name="Picture 116"/>
          <p:cNvPicPr>
            <a:picLocks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0" y="1769110"/>
            <a:ext cx="4028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8" name="Picture 117"/>
          <p:cNvPicPr>
            <a:picLocks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120" y="2097405"/>
            <a:ext cx="398272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19" name="Picture 118"/>
          <p:cNvPicPr>
            <a:picLocks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20" y="1778381"/>
            <a:ext cx="407543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0" name="Picture 119"/>
          <p:cNvPicPr>
            <a:picLocks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228" y="2093722"/>
            <a:ext cx="398272" cy="391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1" name="Picture 120"/>
          <p:cNvPicPr>
            <a:picLocks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638" y="2097405"/>
            <a:ext cx="313944" cy="3987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2" name="Picture 121"/>
          <p:cNvPicPr>
            <a:picLocks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279" y="1774698"/>
            <a:ext cx="416941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3" name="Picture 122"/>
          <p:cNvPicPr>
            <a:picLocks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08" y="2093722"/>
            <a:ext cx="398272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4" name="Picture 123"/>
          <p:cNvPicPr>
            <a:picLocks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208" y="1774698"/>
            <a:ext cx="421640" cy="3950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5" name="Picture 124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930" y="1774698"/>
            <a:ext cx="360680" cy="3877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aphicFrame>
        <p:nvGraphicFramePr>
          <p:cNvPr id="126" name="Table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233965"/>
              </p:ext>
            </p:extLst>
          </p:nvPr>
        </p:nvGraphicFramePr>
        <p:xfrm>
          <a:off x="7059803" y="893445"/>
          <a:ext cx="2644394" cy="88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78"/>
                <a:gridCol w="668528"/>
                <a:gridCol w="668528"/>
                <a:gridCol w="662559"/>
              </a:tblGrid>
              <a:tr h="8849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5400" cmpd="sng">
                      <a:solidFill>
                        <a:srgbClr val="000000"/>
                      </a:solidFill>
                      <a:prstDash val="solid"/>
                    </a:lnL>
                    <a:lnR w="25400" cmpd="sng">
                      <a:solidFill>
                        <a:srgbClr val="000000"/>
                      </a:solidFill>
                      <a:prstDash val="solid"/>
                    </a:lnR>
                    <a:lnT w="25400" cmpd="sng">
                      <a:solidFill>
                        <a:srgbClr val="000000"/>
                      </a:solidFill>
                      <a:prstDash val="solid"/>
                    </a:lnT>
                    <a:lnB w="254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27" name="Picture 126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903" y="944554"/>
            <a:ext cx="568578" cy="7827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8" name="Picture 127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107" y="931545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9" name="Picture 128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635" y="931545"/>
            <a:ext cx="587478" cy="8087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30" name="Picture 129"/>
          <p:cNvPicPr>
            <a:picLocks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738" y="932315"/>
            <a:ext cx="586359" cy="80719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31" name="Freeform 130"/>
          <p:cNvSpPr/>
          <p:nvPr/>
        </p:nvSpPr>
        <p:spPr>
          <a:xfrm>
            <a:off x="3340100" y="1712341"/>
            <a:ext cx="577851" cy="750190"/>
          </a:xfrm>
          <a:custGeom>
            <a:avLst/>
            <a:gdLst/>
            <a:ahLst/>
            <a:cxnLst/>
            <a:rect l="0" t="0" r="0" b="0"/>
            <a:pathLst>
              <a:path w="577851" h="750190">
                <a:moveTo>
                  <a:pt x="0" y="0"/>
                </a:moveTo>
                <a:lnTo>
                  <a:pt x="577850" y="0"/>
                </a:lnTo>
                <a:lnTo>
                  <a:pt x="577850" y="750189"/>
                </a:lnTo>
                <a:lnTo>
                  <a:pt x="0" y="75018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6302375" y="1710309"/>
            <a:ext cx="577851" cy="750190"/>
          </a:xfrm>
          <a:custGeom>
            <a:avLst/>
            <a:gdLst/>
            <a:ahLst/>
            <a:cxnLst/>
            <a:rect l="0" t="0" r="0" b="0"/>
            <a:pathLst>
              <a:path w="577851" h="750190">
                <a:moveTo>
                  <a:pt x="0" y="0"/>
                </a:moveTo>
                <a:lnTo>
                  <a:pt x="577850" y="0"/>
                </a:lnTo>
                <a:lnTo>
                  <a:pt x="577850" y="750189"/>
                </a:lnTo>
                <a:lnTo>
                  <a:pt x="0" y="75018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7408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Physical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Number 9?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Galapogos Islands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35000" y="4394200"/>
            <a:ext cx="4864101" cy="2654301"/>
            <a:chOff x="635000" y="43942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85800" y="44450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00" y="43942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98500" y="6629400"/>
              <a:ext cx="2201672" cy="333177"/>
              <a:chOff x="698500" y="66294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11200" y="6654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98500" y="6629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5143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Physical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Which number is the Yucatan Peninsula?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17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41300" y="4711700"/>
            <a:ext cx="4864101" cy="2654301"/>
            <a:chOff x="241300" y="4711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292100" y="4762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300" y="4711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304800" y="6946900"/>
              <a:ext cx="2201672" cy="333177"/>
              <a:chOff x="304800" y="6946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17500" y="6972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04800" y="6946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3471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51100" y="584200"/>
            <a:ext cx="5474716" cy="1216653"/>
            <a:chOff x="2451100" y="584200"/>
            <a:chExt cx="5474716" cy="1216653"/>
          </a:xfrm>
        </p:grpSpPr>
        <p:sp>
          <p:nvSpPr>
            <p:cNvPr id="2" name="Freeform 1"/>
            <p:cNvSpPr/>
            <p:nvPr/>
          </p:nvSpPr>
          <p:spPr>
            <a:xfrm>
              <a:off x="2451100" y="584200"/>
              <a:ext cx="5474716" cy="1216653"/>
            </a:xfrm>
            <a:custGeom>
              <a:avLst/>
              <a:gdLst/>
              <a:ahLst/>
              <a:cxnLst/>
              <a:rect l="0" t="0" r="0" b="0"/>
              <a:pathLst>
                <a:path w="5474716" h="1216653">
                  <a:moveTo>
                    <a:pt x="0" y="0"/>
                  </a:moveTo>
                  <a:lnTo>
                    <a:pt x="5474715" y="0"/>
                  </a:lnTo>
                  <a:lnTo>
                    <a:pt x="5474715" y="1216652"/>
                  </a:lnTo>
                  <a:lnTo>
                    <a:pt x="0" y="1216652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61336" y="645033"/>
              <a:ext cx="4999497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Canal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120900" y="23241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Which country started the Panama Canal?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France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71500" y="4686300"/>
            <a:ext cx="4864101" cy="2654301"/>
            <a:chOff x="571500" y="4686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22300" y="4737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00" y="4686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35000" y="6921500"/>
              <a:ext cx="2201672" cy="333177"/>
              <a:chOff x="635000" y="6921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47700" y="6946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35000" y="6921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80305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216653"/>
            <a:chOff x="2946400" y="431800"/>
            <a:chExt cx="4280917" cy="1216653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216653"/>
            </a:xfrm>
            <a:custGeom>
              <a:avLst/>
              <a:gdLst/>
              <a:ahLst/>
              <a:cxnLst/>
              <a:rect l="0" t="0" r="0" b="0"/>
              <a:pathLst>
                <a:path w="4280917" h="1216653">
                  <a:moveTo>
                    <a:pt x="0" y="0"/>
                  </a:moveTo>
                  <a:lnTo>
                    <a:pt x="4280916" y="0"/>
                  </a:lnTo>
                  <a:lnTo>
                    <a:pt x="4280916" y="1216652"/>
                  </a:lnTo>
                  <a:lnTo>
                    <a:pt x="0" y="1216652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263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Canal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03400" y="20828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What type of canal is the Panama Canal?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Lock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47700" y="4597400"/>
            <a:ext cx="4864101" cy="2654301"/>
            <a:chOff x="647700" y="45974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698500" y="46482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" y="45974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11200" y="6832600"/>
              <a:ext cx="2201672" cy="333177"/>
              <a:chOff x="711200" y="68326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23900" y="6858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11200" y="6832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9532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216653"/>
            <a:chOff x="2946400" y="431800"/>
            <a:chExt cx="4280917" cy="1216653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216653"/>
            </a:xfrm>
            <a:custGeom>
              <a:avLst/>
              <a:gdLst/>
              <a:ahLst/>
              <a:cxnLst/>
              <a:rect l="0" t="0" r="0" b="0"/>
              <a:pathLst>
                <a:path w="4280917" h="1216653">
                  <a:moveTo>
                    <a:pt x="0" y="0"/>
                  </a:moveTo>
                  <a:lnTo>
                    <a:pt x="4280916" y="0"/>
                  </a:lnTo>
                  <a:lnTo>
                    <a:pt x="4280916" y="1216652"/>
                  </a:lnTo>
                  <a:lnTo>
                    <a:pt x="0" y="1216652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263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Canal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03400" y="21844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Malaria and yellow fever are transmitted by what?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Mosquitos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" y="4648200"/>
            <a:ext cx="4864101" cy="2654301"/>
            <a:chOff x="457200" y="46482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08000" y="46990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46482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20700" y="6883400"/>
              <a:ext cx="2201672" cy="333177"/>
              <a:chOff x="520700" y="68834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33400" y="6908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20700" y="6883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83082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216653"/>
            <a:chOff x="2946400" y="431800"/>
            <a:chExt cx="4280917" cy="1216653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216653"/>
            </a:xfrm>
            <a:custGeom>
              <a:avLst/>
              <a:gdLst/>
              <a:ahLst/>
              <a:cxnLst/>
              <a:rect l="0" t="0" r="0" b="0"/>
              <a:pathLst>
                <a:path w="4280917" h="1216653">
                  <a:moveTo>
                    <a:pt x="0" y="0"/>
                  </a:moveTo>
                  <a:lnTo>
                    <a:pt x="4280916" y="0"/>
                  </a:lnTo>
                  <a:lnTo>
                    <a:pt x="4280916" y="1216652"/>
                  </a:lnTo>
                  <a:lnTo>
                    <a:pt x="0" y="1216652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263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Canal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68500" y="23749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Gold and silver was a fancy way to describe what?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31900" y="6388100"/>
            <a:ext cx="1321681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segregation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8600" y="4597400"/>
            <a:ext cx="4864101" cy="2654301"/>
            <a:chOff x="228600" y="45974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279400" y="46482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5974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292100" y="6832600"/>
              <a:ext cx="2201672" cy="333177"/>
              <a:chOff x="292100" y="68326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04800" y="6858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92100" y="6832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1307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216653"/>
            <a:chOff x="2946400" y="431800"/>
            <a:chExt cx="4280917" cy="1216653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216653"/>
            </a:xfrm>
            <a:custGeom>
              <a:avLst/>
              <a:gdLst/>
              <a:ahLst/>
              <a:cxnLst/>
              <a:rect l="0" t="0" r="0" b="0"/>
              <a:pathLst>
                <a:path w="4280917" h="1216653">
                  <a:moveTo>
                    <a:pt x="0" y="0"/>
                  </a:moveTo>
                  <a:lnTo>
                    <a:pt x="4280916" y="0"/>
                  </a:lnTo>
                  <a:lnTo>
                    <a:pt x="4280916" y="1216652"/>
                  </a:lnTo>
                  <a:lnTo>
                    <a:pt x="0" y="1216652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263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Canal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5" name="Picture 4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6" name="TextBox 5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Isthmus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55600" y="4445000"/>
            <a:ext cx="4864101" cy="2654301"/>
            <a:chOff x="355600" y="4445000"/>
            <a:chExt cx="4864101" cy="2654301"/>
          </a:xfrm>
        </p:grpSpPr>
        <p:sp>
          <p:nvSpPr>
            <p:cNvPr id="9" name="Freeform 8"/>
            <p:cNvSpPr/>
            <p:nvPr/>
          </p:nvSpPr>
          <p:spPr>
            <a:xfrm>
              <a:off x="406400" y="44958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600" y="44450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3" name="Group 12"/>
            <p:cNvGrpSpPr/>
            <p:nvPr/>
          </p:nvGrpSpPr>
          <p:grpSpPr>
            <a:xfrm>
              <a:off x="419100" y="6680200"/>
              <a:ext cx="2201672" cy="333177"/>
              <a:chOff x="419100" y="6680200"/>
              <a:chExt cx="2201672" cy="333177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31800" y="6705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9100" y="6680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2108200" y="22987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canal was built through which type of landform?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</p:spTree>
    <p:extLst>
      <p:ext uri="{BB962C8B-B14F-4D97-AF65-F5344CB8AC3E}">
        <p14:creationId xmlns:p14="http://schemas.microsoft.com/office/powerpoint/2010/main" val="3245849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216653"/>
            <a:chOff x="2946400" y="431800"/>
            <a:chExt cx="4280917" cy="1216653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216653"/>
            </a:xfrm>
            <a:custGeom>
              <a:avLst/>
              <a:gdLst/>
              <a:ahLst/>
              <a:cxnLst/>
              <a:rect l="0" t="0" r="0" b="0"/>
              <a:pathLst>
                <a:path w="4280917" h="1216653">
                  <a:moveTo>
                    <a:pt x="0" y="0"/>
                  </a:moveTo>
                  <a:lnTo>
                    <a:pt x="4280916" y="0"/>
                  </a:lnTo>
                  <a:lnTo>
                    <a:pt x="4280916" y="1216652"/>
                  </a:lnTo>
                  <a:lnTo>
                    <a:pt x="0" y="1216652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263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Features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044700" y="21209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Pictures in the Peruvian Desert.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Nazca Lines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46100" y="4432300"/>
            <a:ext cx="4864101" cy="2654301"/>
            <a:chOff x="546100" y="4432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96900" y="4483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100" y="4432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609600" y="6667500"/>
              <a:ext cx="2201672" cy="333177"/>
              <a:chOff x="609600" y="6667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22300" y="6692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09600" y="6667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1627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182235"/>
            <a:chOff x="2946400" y="431800"/>
            <a:chExt cx="4280917" cy="1182235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182235"/>
            </a:xfrm>
            <a:custGeom>
              <a:avLst/>
              <a:gdLst/>
              <a:ahLst/>
              <a:cxnLst/>
              <a:rect l="0" t="0" r="0" b="0"/>
              <a:pathLst>
                <a:path w="4280917" h="1182235">
                  <a:moveTo>
                    <a:pt x="0" y="0"/>
                  </a:moveTo>
                  <a:lnTo>
                    <a:pt x="4280916" y="0"/>
                  </a:lnTo>
                  <a:lnTo>
                    <a:pt x="4280916" y="1182234"/>
                  </a:lnTo>
                  <a:lnTo>
                    <a:pt x="0" y="1182234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0912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Features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55800" y="21082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highest waterfall in the world.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Angel Falls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25500" y="4495800"/>
            <a:ext cx="4864101" cy="2654301"/>
            <a:chOff x="825500" y="44958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876300" y="45466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500" y="44958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889000" y="6731000"/>
              <a:ext cx="2201672" cy="333177"/>
              <a:chOff x="889000" y="67310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01700" y="67564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89000" y="6731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2242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182235"/>
            <a:chOff x="2946400" y="431800"/>
            <a:chExt cx="4280917" cy="1182235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182235"/>
            </a:xfrm>
            <a:custGeom>
              <a:avLst/>
              <a:gdLst/>
              <a:ahLst/>
              <a:cxnLst/>
              <a:rect l="0" t="0" r="0" b="0"/>
              <a:pathLst>
                <a:path w="4280917" h="1182235">
                  <a:moveTo>
                    <a:pt x="0" y="0"/>
                  </a:moveTo>
                  <a:lnTo>
                    <a:pt x="4280916" y="0"/>
                  </a:lnTo>
                  <a:lnTo>
                    <a:pt x="4280916" y="1182234"/>
                  </a:lnTo>
                  <a:lnTo>
                    <a:pt x="0" y="1182234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0912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Features 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17700" y="1968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Huge statues on Easter Island.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Moai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60400" y="4483100"/>
            <a:ext cx="4864101" cy="2654301"/>
            <a:chOff x="660400" y="44831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11200" y="45339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400" y="44831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23900" y="6718300"/>
              <a:ext cx="2201672" cy="333177"/>
              <a:chOff x="723900" y="67183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36600" y="6743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23900" y="6718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504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6100" y="17399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Number 9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35800" y="6337300"/>
            <a:ext cx="2863469" cy="1024128"/>
            <a:chOff x="7035800" y="63373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00" y="63373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89800" y="66421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16000" y="59309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Cuba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52450" y="4490466"/>
            <a:ext cx="4864101" cy="2654301"/>
            <a:chOff x="552450" y="4490466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603250" y="4541266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450" y="4490466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609600" y="6718300"/>
              <a:ext cx="2214372" cy="333177"/>
              <a:chOff x="609600" y="6718300"/>
              <a:chExt cx="22143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635000" y="6743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09600" y="6718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035300" y="419100"/>
            <a:ext cx="4299078" cy="773939"/>
            <a:chOff x="3035300" y="419100"/>
            <a:chExt cx="4299078" cy="773939"/>
          </a:xfrm>
        </p:grpSpPr>
        <p:sp>
          <p:nvSpPr>
            <p:cNvPr id="13" name="Freeform 12"/>
            <p:cNvSpPr/>
            <p:nvPr/>
          </p:nvSpPr>
          <p:spPr>
            <a:xfrm>
              <a:off x="3035300" y="419100"/>
              <a:ext cx="4299078" cy="773939"/>
            </a:xfrm>
            <a:custGeom>
              <a:avLst/>
              <a:gdLst/>
              <a:ahLst/>
              <a:cxnLst/>
              <a:rect l="0" t="0" r="0" b="0"/>
              <a:pathLst>
                <a:path w="4299078" h="773939">
                  <a:moveTo>
                    <a:pt x="0" y="0"/>
                  </a:moveTo>
                  <a:lnTo>
                    <a:pt x="4299077" y="0"/>
                  </a:lnTo>
                  <a:lnTo>
                    <a:pt x="4299077" y="773938"/>
                  </a:lnTo>
                  <a:lnTo>
                    <a:pt x="0" y="773938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86754" y="457797"/>
              <a:ext cx="3953178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Political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6897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182235"/>
            <a:chOff x="2946400" y="431800"/>
            <a:chExt cx="4280917" cy="1182235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182235"/>
            </a:xfrm>
            <a:custGeom>
              <a:avLst/>
              <a:gdLst/>
              <a:ahLst/>
              <a:cxnLst/>
              <a:rect l="0" t="0" r="0" b="0"/>
              <a:pathLst>
                <a:path w="4280917" h="1182235">
                  <a:moveTo>
                    <a:pt x="0" y="0"/>
                  </a:moveTo>
                  <a:lnTo>
                    <a:pt x="4280916" y="0"/>
                  </a:lnTo>
                  <a:lnTo>
                    <a:pt x="4280916" y="1182234"/>
                  </a:lnTo>
                  <a:lnTo>
                    <a:pt x="0" y="1182234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0912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Features 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41500" y="21209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What does Tierra Caliente stand for?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39800" y="61849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Hot land; climate zone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41300" y="4559300"/>
            <a:ext cx="4864101" cy="2654301"/>
            <a:chOff x="241300" y="4559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292100" y="4610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300" y="4559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304800" y="6794500"/>
              <a:ext cx="2201672" cy="333177"/>
              <a:chOff x="304800" y="6794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17500" y="6819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04800" y="6794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26672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1182235"/>
            <a:chOff x="2946400" y="431800"/>
            <a:chExt cx="4280917" cy="1182235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1182235"/>
            </a:xfrm>
            <a:custGeom>
              <a:avLst/>
              <a:gdLst/>
              <a:ahLst/>
              <a:cxnLst/>
              <a:rect l="0" t="0" r="0" b="0"/>
              <a:pathLst>
                <a:path w="4280917" h="1182235">
                  <a:moveTo>
                    <a:pt x="0" y="0"/>
                  </a:moveTo>
                  <a:lnTo>
                    <a:pt x="4280916" y="0"/>
                  </a:lnTo>
                  <a:lnTo>
                    <a:pt x="4280916" y="1182234"/>
                  </a:lnTo>
                  <a:lnTo>
                    <a:pt x="0" y="1182234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90912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Features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41500" y="20066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The name of the Atzec capital.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Tenochititlan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23900" y="4508500"/>
            <a:ext cx="4864101" cy="2654301"/>
            <a:chOff x="723900" y="45085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74700" y="45593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" y="45085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87400" y="6743700"/>
              <a:ext cx="2201672" cy="333177"/>
              <a:chOff x="787400" y="67437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800100" y="6769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87400" y="6743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0645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Misc.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Most widespread language in Latin America.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Spanish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9400" y="4711700"/>
            <a:ext cx="4864101" cy="2654301"/>
            <a:chOff x="279400" y="4711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330200" y="4762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00" y="4711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342900" y="6946900"/>
              <a:ext cx="2201672" cy="333177"/>
              <a:chOff x="342900" y="6946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55600" y="6972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42900" y="6946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9032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Misc.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260600" y="19177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Most widespread religion.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Roman Catholic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" y="4356100"/>
            <a:ext cx="4864101" cy="2654301"/>
            <a:chOff x="457200" y="43561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08000" y="44069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43561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20700" y="6591300"/>
              <a:ext cx="2201672" cy="333177"/>
              <a:chOff x="520700" y="65913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33400" y="6616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20700" y="6591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55893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71800" y="431800"/>
            <a:ext cx="4280917" cy="742062"/>
            <a:chOff x="29718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718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223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Misc.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Revolts for independence were led by which leader?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Simon Bolivar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5100" y="4927600"/>
            <a:ext cx="4864101" cy="2654301"/>
            <a:chOff x="165100" y="49276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215900" y="49784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100" y="49276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228600" y="7162800"/>
              <a:ext cx="2201672" cy="333177"/>
              <a:chOff x="228600" y="71628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41300" y="7188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28600" y="7162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2000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Misc. 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This killed more natives in LA than anything else.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small pox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74700" y="4330700"/>
            <a:ext cx="4864101" cy="2654301"/>
            <a:chOff x="774700" y="43307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825500" y="43815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700" y="43307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838200" y="6565900"/>
              <a:ext cx="2201672" cy="333177"/>
              <a:chOff x="838200" y="65659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850900" y="6591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38200" y="6565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60596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Misc.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Country that conquered most of Latin America.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Spain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31800" y="4635500"/>
            <a:ext cx="4864101" cy="2654301"/>
            <a:chOff x="431800" y="46355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482600" y="46863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46355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495300" y="6870700"/>
              <a:ext cx="2201672" cy="333177"/>
              <a:chOff x="495300" y="68707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08000" y="6896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95300" y="6870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63049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8900" y="1117600"/>
            <a:ext cx="6908800" cy="232371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700" b="1" smtClean="0">
                <a:solidFill>
                  <a:srgbClr val="000000"/>
                </a:solidFill>
                <a:latin typeface="Arial - 36"/>
              </a:rPr>
              <a:t>Final Jeopardy</a:t>
            </a:r>
          </a:p>
          <a:p>
            <a:endParaRPr lang="en-US" sz="2700" b="1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b="1" smtClean="0">
                <a:solidFill>
                  <a:srgbClr val="000000"/>
                </a:solidFill>
                <a:latin typeface="Arial - 36"/>
              </a:rPr>
              <a:t>Wi</a:t>
            </a:r>
            <a:r>
              <a:rPr lang="en-US" sz="1200" smtClean="0">
                <a:solidFill>
                  <a:srgbClr val="000000"/>
                </a:solidFill>
                <a:latin typeface="Arial - 16"/>
              </a:rPr>
              <a:t>thout using your notes....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Name 10 countries and capitals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Name 4 Mountain Ranges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Name 3 Rivers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Name 2 Deserts</a:t>
            </a:r>
          </a:p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Name 2 other land features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2733660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281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8674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25, Chile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10400" y="6273800"/>
            <a:ext cx="2863469" cy="1024128"/>
            <a:chOff x="7010400" y="62738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62738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64400" y="65786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082800" y="17780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Which country's capital is Santiago?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08000" y="4343400"/>
            <a:ext cx="4864101" cy="2654301"/>
            <a:chOff x="508000" y="4343400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558800" y="43942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000" y="43434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571500" y="6578600"/>
              <a:ext cx="2201672" cy="333177"/>
              <a:chOff x="571500" y="6578600"/>
              <a:chExt cx="22016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84200" y="66040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71500" y="65786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022600" y="215900"/>
            <a:ext cx="4295141" cy="770510"/>
            <a:chOff x="3022600" y="215900"/>
            <a:chExt cx="4295141" cy="770510"/>
          </a:xfrm>
        </p:grpSpPr>
        <p:sp>
          <p:nvSpPr>
            <p:cNvPr id="13" name="Freeform 12"/>
            <p:cNvSpPr/>
            <p:nvPr/>
          </p:nvSpPr>
          <p:spPr>
            <a:xfrm>
              <a:off x="3022600" y="2159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73857" y="2544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Political 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7477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59563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Argentina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035800" y="6362700"/>
            <a:ext cx="2863469" cy="1024128"/>
            <a:chOff x="7035800" y="6362700"/>
            <a:chExt cx="2863469" cy="1024128"/>
          </a:xfrm>
        </p:grpSpPr>
        <p:pic>
          <p:nvPicPr>
            <p:cNvPr id="3" name="Picture 2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00" y="63627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7289800" y="66675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27200" y="14097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Number 24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84200" y="4356100"/>
            <a:ext cx="4864101" cy="2654301"/>
            <a:chOff x="584200" y="4356100"/>
            <a:chExt cx="4864101" cy="2654301"/>
          </a:xfrm>
        </p:grpSpPr>
        <p:sp>
          <p:nvSpPr>
            <p:cNvPr id="7" name="Freeform 6"/>
            <p:cNvSpPr/>
            <p:nvPr/>
          </p:nvSpPr>
          <p:spPr>
            <a:xfrm>
              <a:off x="635000" y="44069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200" y="43561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1" name="Group 10"/>
            <p:cNvGrpSpPr/>
            <p:nvPr/>
          </p:nvGrpSpPr>
          <p:grpSpPr>
            <a:xfrm>
              <a:off x="647700" y="6591300"/>
              <a:ext cx="2201672" cy="333177"/>
              <a:chOff x="647700" y="6591300"/>
              <a:chExt cx="2201672" cy="3331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660400" y="66167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47700" y="65913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2844800" y="254000"/>
            <a:ext cx="4295141" cy="770510"/>
            <a:chOff x="2844800" y="254000"/>
            <a:chExt cx="4295141" cy="770510"/>
          </a:xfrm>
        </p:grpSpPr>
        <p:sp>
          <p:nvSpPr>
            <p:cNvPr id="13" name="Freeform 12"/>
            <p:cNvSpPr/>
            <p:nvPr/>
          </p:nvSpPr>
          <p:spPr>
            <a:xfrm>
              <a:off x="2844800" y="2540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6057" y="2925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Political 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7866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59100" y="444500"/>
            <a:ext cx="4295141" cy="770510"/>
            <a:chOff x="2959100" y="444500"/>
            <a:chExt cx="4295141" cy="770510"/>
          </a:xfrm>
        </p:grpSpPr>
        <p:sp>
          <p:nvSpPr>
            <p:cNvPr id="2" name="Freeform 1"/>
            <p:cNvSpPr/>
            <p:nvPr/>
          </p:nvSpPr>
          <p:spPr>
            <a:xfrm>
              <a:off x="2959100" y="4445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10357" y="4830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Political  - 400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41500" y="16002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Number 19?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73900" y="6413500"/>
            <a:ext cx="2863469" cy="1024128"/>
            <a:chOff x="7073900" y="6413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900" y="6413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27900" y="6718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71500" y="61849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Ecuador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8600" y="4305300"/>
            <a:ext cx="4864101" cy="2654301"/>
            <a:chOff x="228600" y="4305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279400" y="4356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05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292100" y="6540500"/>
              <a:ext cx="2201672" cy="333177"/>
              <a:chOff x="292100" y="6540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04800" y="6565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92100" y="6540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0262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95141" cy="770510"/>
            <a:chOff x="2946400" y="431800"/>
            <a:chExt cx="4295141" cy="770510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95141" cy="770510"/>
            </a:xfrm>
            <a:custGeom>
              <a:avLst/>
              <a:gdLst/>
              <a:ahLst/>
              <a:cxnLst/>
              <a:rect l="0" t="0" r="0" b="0"/>
              <a:pathLst>
                <a:path w="4295141" h="770510">
                  <a:moveTo>
                    <a:pt x="0" y="0"/>
                  </a:moveTo>
                  <a:lnTo>
                    <a:pt x="4295140" y="0"/>
                  </a:lnTo>
                  <a:lnTo>
                    <a:pt x="4295140" y="770509"/>
                  </a:lnTo>
                  <a:lnTo>
                    <a:pt x="0" y="770509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7657" y="470325"/>
              <a:ext cx="394967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Political  - 500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Number 8.  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Panama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8600" y="4305300"/>
            <a:ext cx="4864101" cy="2654301"/>
            <a:chOff x="228600" y="43053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279400" y="43561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053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292100" y="6540500"/>
              <a:ext cx="2201672" cy="333177"/>
              <a:chOff x="292100" y="65405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04800" y="65659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92100" y="6540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267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56286"/>
            <a:chOff x="2946400" y="431800"/>
            <a:chExt cx="4280917" cy="756286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56286"/>
            </a:xfrm>
            <a:custGeom>
              <a:avLst/>
              <a:gdLst/>
              <a:ahLst/>
              <a:cxnLst/>
              <a:rect l="0" t="0" r="0" b="0"/>
              <a:pathLst>
                <a:path w="4280917" h="756286">
                  <a:moveTo>
                    <a:pt x="0" y="0"/>
                  </a:moveTo>
                  <a:lnTo>
                    <a:pt x="4280916" y="0"/>
                  </a:lnTo>
                  <a:lnTo>
                    <a:pt x="4280916" y="756285"/>
                  </a:lnTo>
                  <a:lnTo>
                    <a:pt x="0" y="756285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9614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Physical - 100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Number 4?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Andes Mountains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5800" y="4787900"/>
            <a:ext cx="4864101" cy="2654301"/>
            <a:chOff x="685800" y="4787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36600" y="4838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4787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49300" y="7023100"/>
              <a:ext cx="2201672" cy="333177"/>
              <a:chOff x="749300" y="7023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62000" y="7048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49300" y="7023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9447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Physical - 200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Number 3?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Sierra Madre del Sur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11200" y="4292600"/>
            <a:ext cx="4864101" cy="2654301"/>
            <a:chOff x="711200" y="42926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762000" y="43434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200" y="42926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774700" y="6527800"/>
              <a:ext cx="2201672" cy="333177"/>
              <a:chOff x="774700" y="65278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87400" y="65532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74700" y="65278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39398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B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46400" y="431800"/>
            <a:ext cx="4280917" cy="742062"/>
            <a:chOff x="2946400" y="431800"/>
            <a:chExt cx="4280917" cy="742062"/>
          </a:xfrm>
        </p:grpSpPr>
        <p:sp>
          <p:nvSpPr>
            <p:cNvPr id="2" name="Freeform 1"/>
            <p:cNvSpPr/>
            <p:nvPr/>
          </p:nvSpPr>
          <p:spPr>
            <a:xfrm>
              <a:off x="2946400" y="431800"/>
              <a:ext cx="4280917" cy="742062"/>
            </a:xfrm>
            <a:custGeom>
              <a:avLst/>
              <a:gdLst/>
              <a:ahLst/>
              <a:cxnLst/>
              <a:rect l="0" t="0" r="0" b="0"/>
              <a:pathLst>
                <a:path w="4280917" h="742062">
                  <a:moveTo>
                    <a:pt x="0" y="0"/>
                  </a:moveTo>
                  <a:lnTo>
                    <a:pt x="4280916" y="0"/>
                  </a:lnTo>
                  <a:lnTo>
                    <a:pt x="4280916" y="742061"/>
                  </a:lnTo>
                  <a:lnTo>
                    <a:pt x="0" y="742061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6946" y="468903"/>
              <a:ext cx="3937016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US" sz="2700" smtClean="0">
                  <a:solidFill>
                    <a:srgbClr val="000000"/>
                  </a:solidFill>
                  <a:latin typeface="Chalkboard - 36"/>
                </a:rPr>
                <a:t>Physical - 300 </a:t>
              </a:r>
              <a:endParaRPr lang="en-US" sz="2700">
                <a:solidFill>
                  <a:srgbClr val="000000"/>
                </a:solidFill>
                <a:latin typeface="Chalkboard - 3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28800" y="1587500"/>
            <a:ext cx="6781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Chalkboard - 35"/>
              </a:rPr>
              <a:t>Number 11?</a:t>
            </a:r>
            <a:endParaRPr lang="en-US" sz="2600">
              <a:solidFill>
                <a:srgbClr val="000000"/>
              </a:solidFill>
              <a:latin typeface="Chalkboard - 35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137400" y="6540500"/>
            <a:ext cx="2863469" cy="1024128"/>
            <a:chOff x="7137400" y="6540500"/>
            <a:chExt cx="2863469" cy="1024128"/>
          </a:xfrm>
        </p:grpSpPr>
        <p:pic>
          <p:nvPicPr>
            <p:cNvPr id="6" name="Picture 5">
              <a:hlinkClick r:id="rId2" action="ppaction://hlinksldjump"/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7400" y="6540500"/>
              <a:ext cx="2863469" cy="102412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7391400" y="6845300"/>
              <a:ext cx="25654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000000"/>
                  </a:solidFill>
                  <a:latin typeface="Chalkboard - 25"/>
                </a:rPr>
                <a:t>Jeopardy Board</a:t>
              </a:r>
              <a:endParaRPr lang="en-US" sz="1900">
                <a:solidFill>
                  <a:srgbClr val="000000"/>
                </a:solidFill>
                <a:latin typeface="Chalkboard - 25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6134100"/>
            <a:ext cx="3657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Chalkboard - 17"/>
              </a:rPr>
              <a:t>Pampas</a:t>
            </a:r>
            <a:endParaRPr lang="en-US" sz="1300">
              <a:solidFill>
                <a:srgbClr val="000000"/>
              </a:solidFill>
              <a:latin typeface="Chalkboard - 1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82600" y="4406900"/>
            <a:ext cx="4864101" cy="2654301"/>
            <a:chOff x="482600" y="4406900"/>
            <a:chExt cx="4864101" cy="2654301"/>
          </a:xfrm>
        </p:grpSpPr>
        <p:sp>
          <p:nvSpPr>
            <p:cNvPr id="10" name="Freeform 9"/>
            <p:cNvSpPr/>
            <p:nvPr/>
          </p:nvSpPr>
          <p:spPr>
            <a:xfrm>
              <a:off x="533400" y="4457700"/>
              <a:ext cx="4813301" cy="2603501"/>
            </a:xfrm>
            <a:custGeom>
              <a:avLst/>
              <a:gdLst/>
              <a:ahLst/>
              <a:cxnLst/>
              <a:rect l="0" t="0" r="0" b="0"/>
              <a:pathLst>
                <a:path w="4813301" h="2603501">
                  <a:moveTo>
                    <a:pt x="0" y="0"/>
                  </a:moveTo>
                  <a:lnTo>
                    <a:pt x="4813300" y="0"/>
                  </a:lnTo>
                  <a:lnTo>
                    <a:pt x="4813300" y="2603500"/>
                  </a:lnTo>
                  <a:lnTo>
                    <a:pt x="0" y="2603500"/>
                  </a:lnTo>
                  <a:close/>
                </a:path>
              </a:pathLst>
            </a:custGeom>
            <a:solidFill>
              <a:srgbClr val="800080">
                <a:alpha val="34902"/>
              </a:srgbClr>
            </a:solidFill>
            <a:ln w="12700" cap="flat" cmpd="sng" algn="ctr">
              <a:solidFill>
                <a:srgbClr val="FFFFFF">
                  <a:alpha val="34902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00" y="4406900"/>
              <a:ext cx="4833112" cy="26250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grpSp>
          <p:nvGrpSpPr>
            <p:cNvPr id="14" name="Group 13"/>
            <p:cNvGrpSpPr/>
            <p:nvPr/>
          </p:nvGrpSpPr>
          <p:grpSpPr>
            <a:xfrm>
              <a:off x="546100" y="6642100"/>
              <a:ext cx="2201672" cy="333177"/>
              <a:chOff x="546100" y="6642100"/>
              <a:chExt cx="2201672" cy="33317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58800" y="66675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000000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000000"/>
                  </a:solidFill>
                  <a:latin typeface="Verdana - 1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6100" y="6642100"/>
                <a:ext cx="2188972" cy="307777"/>
              </a:xfrm>
              <a:prstGeom prst="rect">
                <a:avLst/>
              </a:prstGeom>
              <a:noFill/>
            </p:spPr>
            <p:txBody>
              <a:bodyPr vert="horz" rtlCol="0">
                <a:spAutoFit/>
              </a:bodyPr>
              <a:lstStyle/>
              <a:p>
                <a:r>
                  <a:rPr lang="en-US" sz="1400" smtClean="0">
                    <a:solidFill>
                      <a:srgbClr val="FFFFFF"/>
                    </a:solidFill>
                    <a:latin typeface="Verdana - 18"/>
                  </a:rPr>
                  <a:t>move to reveal</a:t>
                </a:r>
                <a:endParaRPr lang="en-US" sz="1400">
                  <a:solidFill>
                    <a:srgbClr val="FFFFFF"/>
                  </a:solidFill>
                  <a:latin typeface="Verdana - 1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6259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Custom</PresentationFormat>
  <Paragraphs>193</Paragraphs>
  <Slides>28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</vt:lpstr>
      <vt:lpstr>Chalkboard - 28</vt:lpstr>
      <vt:lpstr>Arial - 18</vt:lpstr>
      <vt:lpstr>Arial - 16</vt:lpstr>
      <vt:lpstr>Chalkboard - 17</vt:lpstr>
      <vt:lpstr>Arial - 36</vt:lpstr>
      <vt:lpstr>Chalkboard - 35</vt:lpstr>
      <vt:lpstr>Chalkboard - 56</vt:lpstr>
      <vt:lpstr>Calibri</vt:lpstr>
      <vt:lpstr>Verdana - 18</vt:lpstr>
      <vt:lpstr>Chalkboard - 36</vt:lpstr>
      <vt:lpstr>Chalkboard - 25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Schneider</dc:creator>
  <cp:lastModifiedBy>Tyler Schneider</cp:lastModifiedBy>
  <cp:revision>1</cp:revision>
  <dcterms:created xsi:type="dcterms:W3CDTF">2016-05-03T18:05:57Z</dcterms:created>
  <dcterms:modified xsi:type="dcterms:W3CDTF">2016-05-03T18:06:05Z</dcterms:modified>
</cp:coreProperties>
</file>