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160000" cy="11849100"/>
  <p:notesSz cx="6858000" cy="9144000"/>
  <p:embeddedFontLs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80903"/>
            <a:ext cx="8636000" cy="25398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14490"/>
            <a:ext cx="7112000" cy="30281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1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74516"/>
            <a:ext cx="2286000" cy="10110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74516"/>
            <a:ext cx="6688667" cy="10110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7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614146"/>
            <a:ext cx="8636000" cy="23533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022155"/>
            <a:ext cx="8636000" cy="259199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64793"/>
            <a:ext cx="4487333" cy="78198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64793"/>
            <a:ext cx="4487333" cy="78198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52334"/>
            <a:ext cx="4489098" cy="11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57700"/>
            <a:ext cx="4489098" cy="6826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52334"/>
            <a:ext cx="4490861" cy="11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57700"/>
            <a:ext cx="4490861" cy="6826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5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6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4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71770"/>
            <a:ext cx="3342570" cy="20077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71772"/>
            <a:ext cx="5679722" cy="101128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479537"/>
            <a:ext cx="3342570" cy="8105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0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294370"/>
            <a:ext cx="6096000" cy="9791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58739"/>
            <a:ext cx="6096000" cy="71094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273567"/>
            <a:ext cx="6096000" cy="1390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3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74513"/>
            <a:ext cx="9144000" cy="197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64793"/>
            <a:ext cx="9144000" cy="7819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0982363"/>
            <a:ext cx="2370667" cy="63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4102F-323D-470F-8425-83EB0912498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0982363"/>
            <a:ext cx="3217333" cy="63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0982363"/>
            <a:ext cx="2370667" cy="63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C0A0E-EEDB-41E4-A410-F40E63E2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Desktop\Jeopardy%20Shaping%20the%20Earth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Landforms		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Phenoms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100" y="27813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Water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35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Climate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439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Stuff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1800" y="5892800"/>
            <a:ext cx="1689735" cy="750062"/>
            <a:chOff x="431800" y="58928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38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54500" y="3340100"/>
            <a:ext cx="1689735" cy="750062"/>
            <a:chOff x="4254500" y="33401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117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41900"/>
            <a:ext cx="1689735" cy="750062"/>
            <a:chOff x="4254500" y="50419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72200" y="3340100"/>
            <a:ext cx="1689735" cy="750062"/>
            <a:chOff x="6172200" y="33401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294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2200" y="4191000"/>
            <a:ext cx="1689735" cy="750062"/>
            <a:chOff x="61722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532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43700"/>
            <a:ext cx="1689735" cy="750062"/>
            <a:chOff x="6172200" y="67437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40155"/>
              </p:ext>
            </p:extLst>
          </p:nvPr>
        </p:nvGraphicFramePr>
        <p:xfrm>
          <a:off x="511810" y="8841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0" y="935282"/>
            <a:ext cx="568579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114" y="9222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642" y="9222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45" y="9230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3" name="Picture 122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03318"/>
              </p:ext>
            </p:extLst>
          </p:nvPr>
        </p:nvGraphicFramePr>
        <p:xfrm>
          <a:off x="7059803" y="893445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7" name="Picture 126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3" y="944554"/>
            <a:ext cx="568578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8" name="Picture 127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107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1" name="Freeform 130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1144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Phenoms- 400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Water, wind and ice move away weathered rock.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Erosion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660900"/>
            <a:ext cx="4864101" cy="2654301"/>
            <a:chOff x="4572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080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20700" y="6896100"/>
              <a:ext cx="2201672" cy="333177"/>
              <a:chOff x="5207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07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935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Phenoms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When water, ice, chemicals and plants break rocks into small pieces.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Weathering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0" y="4318000"/>
            <a:ext cx="4864101" cy="2654301"/>
            <a:chOff x="762000" y="4318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12800" y="4368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318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25500" y="6553200"/>
              <a:ext cx="2201672" cy="333177"/>
              <a:chOff x="825500" y="6553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38200" y="6578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5500" y="6553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139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Water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System in which water moves from the Earth to the air and back.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Water Cycle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68300" y="4622800"/>
            <a:ext cx="4864101" cy="2654301"/>
            <a:chOff x="368300" y="4622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19100" y="4673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00" y="4622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31800" y="6858000"/>
              <a:ext cx="2201672" cy="333177"/>
              <a:chOff x="431800" y="6858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445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18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32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Water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Underground layers of rock through which water flows.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Aquifer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3200" y="4686300"/>
            <a:ext cx="4864101" cy="2654301"/>
            <a:chOff x="203200" y="4686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54000" y="4737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00" y="4686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66700" y="6921500"/>
              <a:ext cx="2201672" cy="333177"/>
              <a:chOff x="266700" y="6921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794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67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685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Water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Water changes from a liquid to a gas.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Evaporation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572000"/>
            <a:ext cx="4864101" cy="2654301"/>
            <a:chOff x="482600" y="4572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622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572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807200"/>
              <a:ext cx="2201672" cy="333177"/>
              <a:chOff x="546100" y="6807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807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831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Water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Percent of Earth's surface that is covered in water.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70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5300" y="4483100"/>
            <a:ext cx="4864101" cy="2654301"/>
            <a:chOff x="495300" y="4483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46100" y="4533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483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58800" y="6718300"/>
              <a:ext cx="2201672" cy="333177"/>
              <a:chOff x="558800" y="6718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715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588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280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Water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Percent of water on Earth that is salty.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97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0200" y="4737100"/>
            <a:ext cx="4864101" cy="2654301"/>
            <a:chOff x="330200" y="4737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81000" y="4787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200" y="4737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93700" y="6972300"/>
              <a:ext cx="2201672" cy="333177"/>
              <a:chOff x="393700" y="6972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06400" y="6997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37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362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Climate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Change in temperature, wind or precipitation over a short period of time.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weather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0700" y="4749800"/>
            <a:ext cx="4864101" cy="2654301"/>
            <a:chOff x="520700" y="4749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71500" y="4800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700" y="4749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84200" y="6985000"/>
              <a:ext cx="2201672" cy="333177"/>
              <a:chOff x="584200" y="6985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96900" y="7010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84200" y="6985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3359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Climate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Pattern of weather over a long period of time.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Climate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69900" y="4648200"/>
            <a:ext cx="4864101" cy="2654301"/>
            <a:chOff x="469900" y="4648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20700" y="4699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900" y="4648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33400" y="6883400"/>
              <a:ext cx="2201672" cy="333177"/>
              <a:chOff x="533400" y="6883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46100" y="6908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34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838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Climate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Type of climate with warm weather and heavy rains year round.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Tropical Rain Forest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" y="4902200"/>
            <a:ext cx="4864101" cy="2654301"/>
            <a:chOff x="647700" y="4902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98500" y="4953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902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11200" y="7137400"/>
              <a:ext cx="2201672" cy="333177"/>
              <a:chOff x="711200" y="7137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23900" y="7162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11200" y="7137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925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400" y="1333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group of islands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Archipelago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6350" y="4299966"/>
            <a:ext cx="4864101" cy="2654301"/>
            <a:chOff x="-6350" y="42999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44450" y="43507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350" y="42999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50800" y="6527800"/>
              <a:ext cx="2214372" cy="333177"/>
              <a:chOff x="50800" y="65278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6200" y="6553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800" y="6527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73400" y="279400"/>
            <a:ext cx="4299078" cy="773939"/>
            <a:chOff x="3073400" y="2794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73400" y="2794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24854" y="3180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Landforms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323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Climate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Type of climate with that is usually warm with little to no rainfall.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desert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584700"/>
            <a:ext cx="4864101" cy="2654301"/>
            <a:chOff x="457200" y="4584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08000" y="4635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584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20700" y="6819900"/>
              <a:ext cx="2201672" cy="333177"/>
              <a:chOff x="520700" y="6819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07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0990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Climate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type of climate is cold all year; never thaws.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ice cap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4000" y="4660900"/>
            <a:ext cx="4864101" cy="2654301"/>
            <a:chOff x="2540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048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17500" y="6896100"/>
              <a:ext cx="2201672" cy="333177"/>
              <a:chOff x="3175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302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75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1129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Effect of mountains that block rain from reaching interior regions.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502400"/>
            <a:ext cx="2863469" cy="1024128"/>
            <a:chOff x="7073900" y="65024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5024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8072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Rain Shadow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3400" y="4521200"/>
            <a:ext cx="4864101" cy="2654301"/>
            <a:chOff x="533400" y="4521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84200" y="4572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521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96900" y="6756400"/>
              <a:ext cx="2201672" cy="333177"/>
              <a:chOff x="596900" y="6756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09600" y="6781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69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803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Cutting down trees and not replanting them.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Deforestation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22300" y="4508500"/>
            <a:ext cx="4864101" cy="2654301"/>
            <a:chOff x="622300" y="4508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73100" y="4559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300" y="4508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85800" y="6743700"/>
              <a:ext cx="2201672" cy="333177"/>
              <a:chOff x="685800" y="6743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85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58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4967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Thick haze of smoke and chemicals.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Smog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98500" y="4648200"/>
            <a:ext cx="4864101" cy="2654301"/>
            <a:chOff x="698500" y="4648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49300" y="4699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00" y="4648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62000" y="6883400"/>
              <a:ext cx="2201672" cy="333177"/>
              <a:chOff x="762000" y="6883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74700" y="6908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8244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Changing what crops farmers plant in a field from year to year.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crop rotation 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49300" y="4876800"/>
            <a:ext cx="4864101" cy="2654301"/>
            <a:chOff x="749300" y="4876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00100" y="4927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300" y="4876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12800" y="7112000"/>
              <a:ext cx="2201672" cy="333177"/>
              <a:chOff x="812800" y="7112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25500" y="7137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12800" y="7112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1837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Stuff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Powerful chemicals that kill crop destroying insects.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Pesticide. 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4533900"/>
            <a:ext cx="4864101" cy="2654301"/>
            <a:chOff x="6858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366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49300" y="6769100"/>
              <a:ext cx="2201672" cy="333177"/>
              <a:chOff x="7493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620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93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2251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51000"/>
            <a:ext cx="7416800" cy="255454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smtClean="0">
                <a:solidFill>
                  <a:srgbClr val="000000"/>
                </a:solidFill>
                <a:latin typeface="Arial - 36"/>
              </a:rPr>
              <a:t>Final Jeopardy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Fill in the blank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Th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e Badlands of _____________ were formed by ___________ a process that breaks down rocks. Those rocks were slowly washed away through ____________. Western SD experience a mostly dry climate with some fluctuation in temperature. This type of climate is called __________. Eastern SD is a bit different in terms of climate. It has a climate that gets hot in the summer and cold in the winter with a medium amount of precipitation. This climate is called ____________. 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</p:spTree>
    <p:extLst>
      <p:ext uri="{BB962C8B-B14F-4D97-AF65-F5344CB8AC3E}">
        <p14:creationId xmlns:p14="http://schemas.microsoft.com/office/powerpoint/2010/main" val="172991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Island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197100" y="1206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piece of land surrounded on all sides by water.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2400" y="4610100"/>
            <a:ext cx="4864101" cy="2654301"/>
            <a:chOff x="152400" y="46101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203200" y="4660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610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215900" y="6845300"/>
              <a:ext cx="2201672" cy="333177"/>
              <a:chOff x="215900" y="68453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286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5900" y="6845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Landforms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715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Mesa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Flat topped landform with steep sides; smaller than a plateau.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9700" y="4356100"/>
            <a:ext cx="4864101" cy="2654301"/>
            <a:chOff x="139700" y="43561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190500" y="4406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00" y="4356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203200" y="6591300"/>
              <a:ext cx="2201672" cy="333177"/>
              <a:chOff x="203200" y="65913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15900" y="6616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3200" y="6591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Landforms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24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Landforms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Steep, high wall of rock, earth or ice.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30300" y="61468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Cliff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4686300"/>
            <a:ext cx="4864101" cy="2654301"/>
            <a:chOff x="228600" y="4686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79400" y="4737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686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92100" y="6921500"/>
              <a:ext cx="2201672" cy="333177"/>
              <a:chOff x="292100" y="6921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48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1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448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Landforms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An area of land drained by a given river and its branches.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Basin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4500" y="4660900"/>
            <a:ext cx="4864101" cy="2654301"/>
            <a:chOff x="444500" y="4660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95300" y="4711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500" y="4660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08000" y="6896100"/>
              <a:ext cx="2201672" cy="333177"/>
              <a:chOff x="508000" y="6896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207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080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597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Phenoms- 100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A sudden, violent movement of Earth's crust.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Earthquake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00" y="4533900"/>
            <a:ext cx="4864101" cy="2654301"/>
            <a:chOff x="6096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604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73100" y="6769100"/>
              <a:ext cx="2201672" cy="333177"/>
              <a:chOff x="6731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858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31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471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Phenoms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Melted rock that flows to the surface of the Earth.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magma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6900" y="4533900"/>
            <a:ext cx="4864101" cy="2654301"/>
            <a:chOff x="596900" y="4533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47700" y="4584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900" y="4533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60400" y="6769100"/>
              <a:ext cx="2201672" cy="333177"/>
              <a:chOff x="660400" y="6769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731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04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821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Phenoms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Theory that explains how continents were formed and why they move.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Plate Tectonics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3400" y="4572000"/>
            <a:ext cx="4864101" cy="2654301"/>
            <a:chOff x="533400" y="45720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84200" y="4622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572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96900" y="6807200"/>
              <a:ext cx="2201672" cy="333177"/>
              <a:chOff x="596900" y="68072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096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6900" y="6807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790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Custom</PresentationFormat>
  <Paragraphs>189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Chalkboard - 28</vt:lpstr>
      <vt:lpstr>Verdana - 18</vt:lpstr>
      <vt:lpstr>Chalkboard - 56</vt:lpstr>
      <vt:lpstr>Arial - 18</vt:lpstr>
      <vt:lpstr>Chalkboard - 17</vt:lpstr>
      <vt:lpstr>Chalkboard - 36</vt:lpstr>
      <vt:lpstr>Arial - 36</vt:lpstr>
      <vt:lpstr>Chalkboard - 35</vt:lpstr>
      <vt:lpstr>Chalkboard - 25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1</cp:revision>
  <dcterms:created xsi:type="dcterms:W3CDTF">2015-10-29T13:57:36Z</dcterms:created>
  <dcterms:modified xsi:type="dcterms:W3CDTF">2015-10-29T13:57:47Z</dcterms:modified>
</cp:coreProperties>
</file>