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160000" cy="8356600"/>
  <p:notesSz cx="6858000" cy="9144000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96" y="-96"/>
      </p:cViewPr>
      <p:guideLst>
        <p:guide orient="horz" pos="2632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5964"/>
            <a:ext cx="8636000" cy="17912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35406"/>
            <a:ext cx="7112000" cy="2135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4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4653"/>
            <a:ext cx="2286000" cy="71301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4653"/>
            <a:ext cx="6688667" cy="71301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7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3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69891"/>
            <a:ext cx="8636000" cy="16597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41884"/>
            <a:ext cx="8636000" cy="18280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9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49875"/>
            <a:ext cx="4487333" cy="55149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49875"/>
            <a:ext cx="4487333" cy="55149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0564"/>
            <a:ext cx="4489098" cy="779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50125"/>
            <a:ext cx="4489098" cy="4814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0564"/>
            <a:ext cx="4490861" cy="779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50125"/>
            <a:ext cx="4490861" cy="4814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2717"/>
            <a:ext cx="3342570" cy="14159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2718"/>
            <a:ext cx="5679722" cy="71321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48698"/>
            <a:ext cx="3342570" cy="57161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3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49620"/>
            <a:ext cx="6096000" cy="690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6678"/>
            <a:ext cx="6096000" cy="5013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40201"/>
            <a:ext cx="6096000" cy="980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7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4651"/>
            <a:ext cx="9144000" cy="1392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9875"/>
            <a:ext cx="9144000" cy="5514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45332"/>
            <a:ext cx="2370667" cy="444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E8CF-271D-4D70-8618-B68638BB38C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45332"/>
            <a:ext cx="3217333" cy="444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45332"/>
            <a:ext cx="2370667" cy="444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D03D-D101-4328-BE42-44EC1FE4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Desktop\Jeopardy%20Population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Stats	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Where?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100" y="27813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Terms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35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Rates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439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Misc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1800" y="5892800"/>
            <a:ext cx="1689735" cy="750062"/>
            <a:chOff x="431800" y="58928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38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54500" y="3340100"/>
            <a:ext cx="1689735" cy="750062"/>
            <a:chOff x="4254500" y="33401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117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41900"/>
            <a:ext cx="1689735" cy="750062"/>
            <a:chOff x="4254500" y="50419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72200" y="3340100"/>
            <a:ext cx="1689735" cy="750062"/>
            <a:chOff x="6172200" y="33401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294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2200" y="4191000"/>
            <a:ext cx="1689735" cy="750062"/>
            <a:chOff x="61722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532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43700"/>
            <a:ext cx="1689735" cy="750062"/>
            <a:chOff x="6172200" y="67437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95089"/>
              </p:ext>
            </p:extLst>
          </p:nvPr>
        </p:nvGraphicFramePr>
        <p:xfrm>
          <a:off x="511810" y="8841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45" y="9230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73578"/>
              </p:ext>
            </p:extLst>
          </p:nvPr>
        </p:nvGraphicFramePr>
        <p:xfrm>
          <a:off x="7059803" y="893445"/>
          <a:ext cx="2644393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4" name="Picture 12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6" name="Freeform 125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8" name="Picture 12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7399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145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8000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90229151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2 - 400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country that focuses mostly on agricultural is called...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Developing Country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6900" y="4838700"/>
            <a:ext cx="4864101" cy="2654301"/>
            <a:chOff x="596900" y="4838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47700" y="4889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900" y="4838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60400" y="7073900"/>
              <a:ext cx="2201672" cy="333177"/>
              <a:chOff x="660400" y="7073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73100" y="7099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0400" y="7073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16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2 - 500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People tend to settle in what type of areas?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coasts, rivers, lakes, nice weather, roads, railroads, farm land, scenic places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31800" y="5207000"/>
            <a:ext cx="4864101" cy="2654301"/>
            <a:chOff x="431800" y="5207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82600" y="5257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207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95300" y="7442200"/>
              <a:ext cx="2201672" cy="333177"/>
              <a:chOff x="495300" y="7442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08000" y="7467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5300" y="7442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68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3 - 100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scientific study of population.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demography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69900" y="4914900"/>
            <a:ext cx="4864101" cy="2654301"/>
            <a:chOff x="469900" y="4914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20700" y="4965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900" y="4914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33400" y="7150100"/>
              <a:ext cx="2201672" cy="333177"/>
              <a:chOff x="533400" y="7150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46100" y="7175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7150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174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3 - 200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If a person is forced to leave their home country due to war or persecution they are said to be a...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Refugee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4300" y="4762500"/>
            <a:ext cx="4864101" cy="2654301"/>
            <a:chOff x="114300" y="4762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165100" y="4813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" y="4762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177800" y="6997700"/>
              <a:ext cx="2201672" cy="333177"/>
              <a:chOff x="177800" y="6997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90500" y="7023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7800" y="6997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6807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3 - 300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is a person that chooses to move(exit) to another country.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Emigrants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42900" y="4876800"/>
            <a:ext cx="4864101" cy="2654301"/>
            <a:chOff x="342900" y="4876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93700" y="4927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" y="4876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06400" y="7112000"/>
              <a:ext cx="2201672" cy="333177"/>
              <a:chOff x="406400" y="7112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19100" y="7137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06400" y="7112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59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3 - 400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average number of people living in a square mile is called_______.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Population Density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4000" y="4940300"/>
            <a:ext cx="4864101" cy="2654301"/>
            <a:chOff x="254000" y="4940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04800" y="4991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4940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17500" y="7175500"/>
              <a:ext cx="2201672" cy="333177"/>
              <a:chOff x="317500" y="7175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30200" y="7200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7500" y="7175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5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3 - 500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number of children born to each woman is called...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Fertility Rate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6100" y="5041900"/>
            <a:ext cx="4864101" cy="2654301"/>
            <a:chOff x="546100" y="5041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96900" y="5092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00" y="5041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09600" y="7277100"/>
              <a:ext cx="2201672" cy="333177"/>
              <a:chOff x="609600" y="7277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2300" y="7302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9600" y="7277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91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4 - 100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number of children born for every 1,000 people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birthrate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25400" y="4711700"/>
            <a:ext cx="4864101" cy="2654301"/>
            <a:chOff x="-254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54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54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8100" y="6946900"/>
              <a:ext cx="2201672" cy="333177"/>
              <a:chOff x="381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08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8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4 - 200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number of deaths for every 1,000 people.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death rate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1600" y="4813300"/>
            <a:ext cx="4864101" cy="2654301"/>
            <a:chOff x="101600" y="4813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152400" y="4864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4813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165100" y="7048500"/>
              <a:ext cx="2201672" cy="333177"/>
              <a:chOff x="165100" y="7048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77800" y="7073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5100" y="7048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81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4 - 300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Birthrate and death rates are generally ___________ in wealthy countries with better healthcare.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lower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400" y="4927600"/>
            <a:ext cx="4864101" cy="2654301"/>
            <a:chOff x="25400" y="4927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6200" y="4978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" y="4927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8900" y="7162800"/>
              <a:ext cx="2201672" cy="333177"/>
              <a:chOff x="88900" y="7162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01600" y="7188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8900" y="7162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36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400" y="1333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Chalkboard - 35"/>
              </a:rPr>
              <a:t>This continent is the largest in terms of population with </a:t>
            </a:r>
            <a:r>
              <a:rPr lang="en-US" sz="2600" dirty="0" smtClean="0">
                <a:solidFill>
                  <a:srgbClr val="000000"/>
                </a:solidFill>
                <a:latin typeface="Chalkboard - 35"/>
              </a:rPr>
              <a:t>4.5 </a:t>
            </a:r>
            <a:r>
              <a:rPr lang="en-US" sz="2600" dirty="0" smtClean="0">
                <a:solidFill>
                  <a:srgbClr val="000000"/>
                </a:solidFill>
                <a:latin typeface="Chalkboard - 35"/>
              </a:rPr>
              <a:t>billion. </a:t>
            </a:r>
            <a:endParaRPr lang="en-US" sz="2600" dirty="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Asia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3350" y="4668266"/>
            <a:ext cx="4864101" cy="2654301"/>
            <a:chOff x="133350" y="46682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184150" y="47190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350" y="46682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190500" y="6896100"/>
              <a:ext cx="2214372" cy="333177"/>
              <a:chOff x="190500" y="68961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159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05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73400" y="279400"/>
            <a:ext cx="4299078" cy="773939"/>
            <a:chOff x="3073400" y="2794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73400" y="2794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24854" y="3180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1 - 100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3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4 - 400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Death rates fell dramatically near the end of the 19th century because of what factors?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healthcare, better sanitation, better food production(manufacturing)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" y="5321300"/>
            <a:ext cx="4864101" cy="2654301"/>
            <a:chOff x="304800" y="5321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55600" y="5372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5321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68300" y="7556500"/>
              <a:ext cx="2201672" cy="333177"/>
              <a:chOff x="368300" y="7556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81000" y="7581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8300" y="7556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31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4 - 500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is a severe lack of food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famine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724400"/>
            <a:ext cx="4864101" cy="2654301"/>
            <a:chOff x="482600" y="4724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775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724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959600"/>
              <a:ext cx="2201672" cy="333177"/>
              <a:chOff x="546100" y="6959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959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30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5 - 100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person that come INto another country is called an __________.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Immigrant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92100" y="4660900"/>
            <a:ext cx="4864101" cy="2654301"/>
            <a:chOff x="2921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429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1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55600" y="6896100"/>
              <a:ext cx="2201672" cy="333177"/>
              <a:chOff x="3556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683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56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80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5 - 200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World population growth rate is....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decreasing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3100" y="4940300"/>
            <a:ext cx="4864101" cy="2654301"/>
            <a:chOff x="673100" y="4940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23900" y="4991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100" y="4940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36600" y="7175500"/>
              <a:ext cx="2201672" cy="333177"/>
              <a:chOff x="736600" y="7175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49300" y="7200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36600" y="7175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95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5 - 300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world population is currently...(how many)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Chalkboard - 17"/>
              </a:rPr>
              <a:t>7.5 </a:t>
            </a:r>
            <a:r>
              <a:rPr lang="en-US" sz="1300" dirty="0" smtClean="0">
                <a:solidFill>
                  <a:srgbClr val="000000"/>
                </a:solidFill>
                <a:latin typeface="Chalkboard - 17"/>
              </a:rPr>
              <a:t>Billion</a:t>
            </a:r>
            <a:endParaRPr lang="en-US" sz="1300" dirty="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90295" y="4605353"/>
            <a:ext cx="4864101" cy="2654301"/>
            <a:chOff x="304800" y="4457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55600" y="4508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4457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68300" y="6692900"/>
              <a:ext cx="2201672" cy="333177"/>
              <a:chOff x="368300" y="6692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810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83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06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5 - 400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world's population is...</a:t>
            </a:r>
          </a:p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a. increasing</a:t>
            </a:r>
          </a:p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b. decreasing</a:t>
            </a:r>
          </a:p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c. staying the same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increasing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241300" y="5041900"/>
            <a:ext cx="4864101" cy="2654301"/>
            <a:chOff x="-241300" y="5041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-190500" y="5092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1300" y="5041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0" y="7277100"/>
              <a:ext cx="2188972" cy="333177"/>
              <a:chOff x="0" y="7277100"/>
              <a:chExt cx="21889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0" y="7302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0" y="7277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4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5 - 500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is the linking of the world through advances in travel and technology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Globalization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17500" y="4749800"/>
            <a:ext cx="4864101" cy="2654301"/>
            <a:chOff x="317500" y="4749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68300" y="4800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00" y="4749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81000" y="6985000"/>
              <a:ext cx="2201672" cy="333177"/>
              <a:chOff x="381000" y="6985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937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94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70000"/>
            <a:ext cx="7899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Name the three urban sprawls and the cities that they stand for.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800" y="5499100"/>
            <a:ext cx="7623911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Boswash - Boston, Washingtion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Chipitts - Chicago, Pittsburgh</a:t>
            </a:r>
          </a:p>
          <a:p>
            <a:r>
              <a:rPr lang="it-IT" sz="2700" smtClean="0">
                <a:solidFill>
                  <a:srgbClr val="000000"/>
                </a:solidFill>
                <a:latin typeface="Arial - 36"/>
              </a:rPr>
              <a:t>San-San - San Francisco, San Diego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28003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50/2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197100" y="1206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In the U.S. ______% of the population lives in _____% of the land area.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90549" y="4559655"/>
            <a:ext cx="4864101" cy="2654301"/>
            <a:chOff x="279400" y="45466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330200" y="4597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4546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342900" y="6781800"/>
              <a:ext cx="2201672" cy="333177"/>
              <a:chOff x="342900" y="67818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55600" y="6807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429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1 - 200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0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Chalkboard - 17"/>
              </a:rPr>
              <a:t>9.5  </a:t>
            </a:r>
            <a:r>
              <a:rPr lang="en-US" sz="1300" dirty="0" smtClean="0">
                <a:solidFill>
                  <a:srgbClr val="000000"/>
                </a:solidFill>
                <a:latin typeface="Chalkboard - 17"/>
              </a:rPr>
              <a:t>Billion</a:t>
            </a:r>
            <a:endParaRPr lang="en-US" sz="1300" dirty="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World population is projected to reach _______ by 2050.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4006" y="4438650"/>
            <a:ext cx="4864101" cy="2654301"/>
            <a:chOff x="266700" y="47498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317500" y="4800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" y="4749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330200" y="6985000"/>
              <a:ext cx="2201672" cy="333177"/>
              <a:chOff x="330200" y="69850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429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02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1 - 300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89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1 - 400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About _____% of the world's population lives in ____% of the land area.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30300" y="61468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90/10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2400" y="4826000"/>
            <a:ext cx="4864101" cy="2654301"/>
            <a:chOff x="152400" y="4826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03200" y="4876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826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15900" y="7061200"/>
              <a:ext cx="2201672" cy="333177"/>
              <a:chOff x="215900" y="7061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28600" y="7086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5900" y="7061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908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1 - 500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About ______% of the world's population lives within ____miles of salt water.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67/300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5100" y="4902200"/>
            <a:ext cx="4864101" cy="2654301"/>
            <a:chOff x="165100" y="4902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15900" y="4953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100" y="4902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28600" y="7137400"/>
              <a:ext cx="2201672" cy="333177"/>
              <a:chOff x="228600" y="7137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41300" y="7162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8600" y="7137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876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2 - 100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movement of people from the country to the city is called...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urbanization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800600"/>
            <a:ext cx="4864101" cy="2654301"/>
            <a:chOff x="457200" y="4800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08000" y="4851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800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20700" y="7035800"/>
              <a:ext cx="2201672" cy="333177"/>
              <a:chOff x="520700" y="7035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0" y="7061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0700" y="7035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33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2 - 200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country that focuses on manufacturing goods is called...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Industrial country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4895" y="4794248"/>
            <a:ext cx="4864101" cy="2654301"/>
            <a:chOff x="431800" y="4851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82600" y="4902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851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95300" y="7086600"/>
              <a:ext cx="2201672" cy="333177"/>
              <a:chOff x="495300" y="7086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08000" y="7112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5300" y="7086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82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Category 2 - 300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country that has services, industry, advanced technology is said to be _____________.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Developed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6400" y="4711700"/>
            <a:ext cx="4864101" cy="2654301"/>
            <a:chOff x="4064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572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69900" y="6946900"/>
              <a:ext cx="2201672" cy="333177"/>
              <a:chOff x="4699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826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699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742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727</Words>
  <Application>Microsoft Office PowerPoint</Application>
  <PresentationFormat>Custom</PresentationFormat>
  <Paragraphs>192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Chalkboard - 28</vt:lpstr>
      <vt:lpstr>Chalkboard - 17</vt:lpstr>
      <vt:lpstr>Verdana - 18</vt:lpstr>
      <vt:lpstr>Chalkboard - 25</vt:lpstr>
      <vt:lpstr>Chalkboard - 36</vt:lpstr>
      <vt:lpstr>Arial - 36</vt:lpstr>
      <vt:lpstr>Chalkboard - 56</vt:lpstr>
      <vt:lpstr>Chalkboard - 35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6</cp:revision>
  <dcterms:created xsi:type="dcterms:W3CDTF">2015-12-01T15:08:20Z</dcterms:created>
  <dcterms:modified xsi:type="dcterms:W3CDTF">2017-12-11T15:50:33Z</dcterms:modified>
</cp:coreProperties>
</file>