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0160000" cy="11988800"/>
  <p:notesSz cx="6858000" cy="9144000"/>
  <p:embeddedFontLst>
    <p:embeddedFont>
      <p:font typeface="Calibri" panose="020F0502020204030204" pitchFamily="34" charset="0"/>
      <p:regular r:id="rId31"/>
      <p:bold r:id="rId32"/>
      <p:italic r:id="rId33"/>
      <p:boldItalic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724301"/>
            <a:ext cx="8636000" cy="25698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6793654"/>
            <a:ext cx="7112000" cy="306380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93F31-105D-41EB-B7C7-148451FB4F89}"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411808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93F31-105D-41EB-B7C7-148451FB4F89}"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15921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480110"/>
            <a:ext cx="2286000" cy="102293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480110"/>
            <a:ext cx="6688667" cy="102293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93F31-105D-41EB-B7C7-148451FB4F89}"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88845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93F31-105D-41EB-B7C7-148451FB4F89}"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29635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7703917"/>
            <a:ext cx="8636000" cy="238110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5081366"/>
            <a:ext cx="8636000" cy="26225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93F31-105D-41EB-B7C7-148451FB4F89}"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168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797389"/>
            <a:ext cx="4487333" cy="79120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797389"/>
            <a:ext cx="4487333" cy="79120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93F31-105D-41EB-B7C7-148451FB4F89}"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137044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2683605"/>
            <a:ext cx="4489098" cy="11183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3802004"/>
            <a:ext cx="4489098" cy="6907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2683605"/>
            <a:ext cx="4490861" cy="11183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3802004"/>
            <a:ext cx="4490861" cy="6907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93F31-105D-41EB-B7C7-148451FB4F89}" type="datetimeFigureOut">
              <a:rPr lang="en-US" smtClean="0"/>
              <a:t>9/23/2015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62268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93F31-105D-41EB-B7C7-148451FB4F89}" type="datetimeFigureOut">
              <a:rPr lang="en-US" smtClean="0"/>
              <a:t>9/23/2015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411162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93F31-105D-41EB-B7C7-148451FB4F89}" type="datetimeFigureOut">
              <a:rPr lang="en-US" smtClean="0"/>
              <a:t>9/23/2015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144986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77332"/>
            <a:ext cx="3342570" cy="203143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477334"/>
            <a:ext cx="5679722" cy="102321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2508770"/>
            <a:ext cx="3342570" cy="82006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93F31-105D-41EB-B7C7-148451FB4F89}"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61041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8392160"/>
            <a:ext cx="6096000" cy="99074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1071221"/>
            <a:ext cx="6096000" cy="7193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9382902"/>
            <a:ext cx="6096000" cy="14070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93F31-105D-41EB-B7C7-148451FB4F89}"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A07E-7220-4140-A16D-B9C6FB0C210F}" type="slidenum">
              <a:rPr lang="en-US" smtClean="0"/>
              <a:t>‹#›</a:t>
            </a:fld>
            <a:endParaRPr lang="en-US"/>
          </a:p>
        </p:txBody>
      </p:sp>
    </p:spTree>
    <p:extLst>
      <p:ext uri="{BB962C8B-B14F-4D97-AF65-F5344CB8AC3E}">
        <p14:creationId xmlns:p14="http://schemas.microsoft.com/office/powerpoint/2010/main" val="322935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480108"/>
            <a:ext cx="9144000" cy="19981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797389"/>
            <a:ext cx="9144000" cy="79120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11111844"/>
            <a:ext cx="2370667" cy="638293"/>
          </a:xfrm>
          <a:prstGeom prst="rect">
            <a:avLst/>
          </a:prstGeom>
        </p:spPr>
        <p:txBody>
          <a:bodyPr vert="horz" lIns="91440" tIns="45720" rIns="91440" bIns="45720" rtlCol="0" anchor="ctr"/>
          <a:lstStyle>
            <a:lvl1pPr algn="l">
              <a:defRPr sz="1200">
                <a:solidFill>
                  <a:schemeClr val="tx1">
                    <a:tint val="75000"/>
                  </a:schemeClr>
                </a:solidFill>
              </a:defRPr>
            </a:lvl1pPr>
          </a:lstStyle>
          <a:p>
            <a:fld id="{C8193F31-105D-41EB-B7C7-148451FB4F89}" type="datetimeFigureOut">
              <a:rPr lang="en-US" smtClean="0"/>
              <a:t>9/23/2015</a:t>
            </a:fld>
            <a:endParaRPr lang="en-US"/>
          </a:p>
        </p:txBody>
      </p:sp>
      <p:sp>
        <p:nvSpPr>
          <p:cNvPr id="5" name="Footer Placeholder 4"/>
          <p:cNvSpPr>
            <a:spLocks noGrp="1"/>
          </p:cNvSpPr>
          <p:nvPr>
            <p:ph type="ftr" sz="quarter" idx="3"/>
          </p:nvPr>
        </p:nvSpPr>
        <p:spPr>
          <a:xfrm>
            <a:off x="3471335" y="11111844"/>
            <a:ext cx="3217333" cy="63829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11111844"/>
            <a:ext cx="2370667" cy="638293"/>
          </a:xfrm>
          <a:prstGeom prst="rect">
            <a:avLst/>
          </a:prstGeom>
        </p:spPr>
        <p:txBody>
          <a:bodyPr vert="horz" lIns="91440" tIns="45720" rIns="91440" bIns="45720" rtlCol="0" anchor="ctr"/>
          <a:lstStyle>
            <a:lvl1pPr algn="r">
              <a:defRPr sz="1200">
                <a:solidFill>
                  <a:schemeClr val="tx1">
                    <a:tint val="75000"/>
                  </a:schemeClr>
                </a:solidFill>
              </a:defRPr>
            </a:lvl1pPr>
          </a:lstStyle>
          <a:p>
            <a:fld id="{D38CA07E-7220-4140-A16D-B9C6FB0C210F}" type="slidenum">
              <a:rPr lang="en-US" smtClean="0"/>
              <a:t>‹#›</a:t>
            </a:fld>
            <a:endParaRPr lang="en-US"/>
          </a:p>
        </p:txBody>
      </p:sp>
    </p:spTree>
    <p:extLst>
      <p:ext uri="{BB962C8B-B14F-4D97-AF65-F5344CB8AC3E}">
        <p14:creationId xmlns:p14="http://schemas.microsoft.com/office/powerpoint/2010/main" val="1229842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gi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slide" Target="slide2.xm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16.xml"/><Relationship Id="rId26" Type="http://schemas.openxmlformats.org/officeDocument/2006/relationships/slide" Target="slide24.xml"/><Relationship Id="rId39" Type="http://schemas.openxmlformats.org/officeDocument/2006/relationships/image" Target="../media/image20.png"/><Relationship Id="rId3" Type="http://schemas.openxmlformats.org/officeDocument/2006/relationships/image" Target="../media/image10.png"/><Relationship Id="rId21" Type="http://schemas.openxmlformats.org/officeDocument/2006/relationships/slide" Target="slide19.xml"/><Relationship Id="rId34" Type="http://schemas.openxmlformats.org/officeDocument/2006/relationships/image" Target="../media/image15.png"/><Relationship Id="rId42" Type="http://schemas.openxmlformats.org/officeDocument/2006/relationships/image" Target="../media/image23.png"/><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3.xml"/><Relationship Id="rId33" Type="http://schemas.openxmlformats.org/officeDocument/2006/relationships/image" Target="../media/image14.png"/><Relationship Id="rId38" Type="http://schemas.openxmlformats.org/officeDocument/2006/relationships/image" Target="../media/image19.png"/><Relationship Id="rId2" Type="http://schemas.openxmlformats.org/officeDocument/2006/relationships/slideLayout" Target="../slideLayouts/slideLayout7.xml"/><Relationship Id="rId16" Type="http://schemas.openxmlformats.org/officeDocument/2006/relationships/slide" Target="slide14.xml"/><Relationship Id="rId20" Type="http://schemas.openxmlformats.org/officeDocument/2006/relationships/slide" Target="slide18.xml"/><Relationship Id="rId29" Type="http://schemas.openxmlformats.org/officeDocument/2006/relationships/slide" Target="slide27.xml"/><Relationship Id="rId41" Type="http://schemas.openxmlformats.org/officeDocument/2006/relationships/image" Target="../media/image22.png"/><Relationship Id="rId1" Type="http://schemas.openxmlformats.org/officeDocument/2006/relationships/audio" Target="file:///C:\Users\schneiderty\Desktop\Downloads\Jeopardy%20Intro%20to%20Geo\Jeopardy.mp3" TargetMode="External"/><Relationship Id="rId6" Type="http://schemas.openxmlformats.org/officeDocument/2006/relationships/image" Target="../media/image11.png"/><Relationship Id="rId11" Type="http://schemas.openxmlformats.org/officeDocument/2006/relationships/slide" Target="slide9.xml"/><Relationship Id="rId24" Type="http://schemas.openxmlformats.org/officeDocument/2006/relationships/slide" Target="slide22.xml"/><Relationship Id="rId32" Type="http://schemas.openxmlformats.org/officeDocument/2006/relationships/image" Target="../media/image13.png"/><Relationship Id="rId37" Type="http://schemas.openxmlformats.org/officeDocument/2006/relationships/image" Target="../media/image18.png"/><Relationship Id="rId40" Type="http://schemas.openxmlformats.org/officeDocument/2006/relationships/image" Target="../media/image21.png"/><Relationship Id="rId5" Type="http://schemas.openxmlformats.org/officeDocument/2006/relationships/slide" Target="slide4.xml"/><Relationship Id="rId15" Type="http://schemas.openxmlformats.org/officeDocument/2006/relationships/slide" Target="slide13.xml"/><Relationship Id="rId23" Type="http://schemas.openxmlformats.org/officeDocument/2006/relationships/slide" Target="slide21.xml"/><Relationship Id="rId28" Type="http://schemas.openxmlformats.org/officeDocument/2006/relationships/slide" Target="slide26.xml"/><Relationship Id="rId36" Type="http://schemas.openxmlformats.org/officeDocument/2006/relationships/image" Target="../media/image17.png"/><Relationship Id="rId10" Type="http://schemas.openxmlformats.org/officeDocument/2006/relationships/slide" Target="slide8.xml"/><Relationship Id="rId19" Type="http://schemas.openxmlformats.org/officeDocument/2006/relationships/slide" Target="slide17.xml"/><Relationship Id="rId31" Type="http://schemas.openxmlformats.org/officeDocument/2006/relationships/image" Target="../media/image12.png"/><Relationship Id="rId4" Type="http://schemas.openxmlformats.org/officeDocument/2006/relationships/image" Target="../media/image3.png"/><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20.xml"/><Relationship Id="rId27" Type="http://schemas.openxmlformats.org/officeDocument/2006/relationships/slide" Target="slide25.xml"/><Relationship Id="rId30" Type="http://schemas.openxmlformats.org/officeDocument/2006/relationships/slide" Target="slide28.xml"/><Relationship Id="rId35"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24" name="Group 23"/>
          <p:cNvGrpSpPr/>
          <p:nvPr/>
        </p:nvGrpSpPr>
        <p:grpSpPr>
          <a:xfrm>
            <a:off x="203200" y="495300"/>
            <a:ext cx="10109200" cy="6618860"/>
            <a:chOff x="203200" y="495300"/>
            <a:chExt cx="10109200" cy="661886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03200" y="2044700"/>
              <a:ext cx="6582156" cy="5069460"/>
            </a:xfrm>
            <a:prstGeom prst="rect">
              <a:avLst/>
            </a:prstGeom>
            <a:solidFill>
              <a:scrgbClr r="0" g="0" b="0">
                <a:alpha val="0"/>
              </a:scrgbClr>
            </a:solidFill>
          </p:spPr>
        </p:pic>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721600" y="3200400"/>
              <a:ext cx="1471422" cy="1099820"/>
            </a:xfrm>
            <a:prstGeom prst="rect">
              <a:avLst/>
            </a:prstGeom>
            <a:solidFill>
              <a:scrgbClr r="0" g="0" b="0">
                <a:alpha val="0"/>
              </a:scrgbClr>
            </a:solidFill>
          </p:spPr>
        </p:pic>
        <p:grpSp>
          <p:nvGrpSpPr>
            <p:cNvPr id="8" name="Group 7"/>
            <p:cNvGrpSpPr/>
            <p:nvPr/>
          </p:nvGrpSpPr>
          <p:grpSpPr>
            <a:xfrm>
              <a:off x="7645400" y="2120900"/>
              <a:ext cx="1727200" cy="559181"/>
              <a:chOff x="7645400" y="2120900"/>
              <a:chExt cx="1727200" cy="559181"/>
            </a:xfrm>
          </p:grpSpPr>
          <p:pic>
            <p:nvPicPr>
              <p:cNvPr id="4" name="Picture 3">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7645400" y="2120900"/>
                <a:ext cx="1700911" cy="559181"/>
              </a:xfrm>
              <a:prstGeom prst="rect">
                <a:avLst/>
              </a:prstGeom>
              <a:solidFill>
                <a:scrgbClr r="0" g="0" b="0">
                  <a:alpha val="0"/>
                </a:scrgbClr>
              </a:solidFill>
            </p:spPr>
          </p:pic>
          <p:grpSp>
            <p:nvGrpSpPr>
              <p:cNvPr id="7" name="Group 6"/>
              <p:cNvGrpSpPr/>
              <p:nvPr/>
            </p:nvGrpSpPr>
            <p:grpSpPr>
              <a:xfrm>
                <a:off x="7810500" y="2260600"/>
                <a:ext cx="1562100" cy="274310"/>
                <a:chOff x="7810500" y="2260600"/>
                <a:chExt cx="1562100" cy="274310"/>
              </a:xfrm>
            </p:grpSpPr>
            <p:sp>
              <p:nvSpPr>
                <p:cNvPr id="5" name="TextBox 4">
                  <a:hlinkClick r:id="rId4" action="ppaction://hlinksldjump"/>
                </p:cNvPr>
                <p:cNvSpPr txBox="1"/>
                <p:nvPr/>
              </p:nvSpPr>
              <p:spPr>
                <a:xfrm>
                  <a:off x="7823200" y="2273300"/>
                  <a:ext cx="1549400" cy="261610"/>
                </a:xfrm>
                <a:prstGeom prst="rect">
                  <a:avLst/>
                </a:prstGeom>
                <a:noFill/>
              </p:spPr>
              <p:txBody>
                <a:bodyPr vert="horz" rtlCol="0">
                  <a:spAutoFit/>
                </a:bodyPr>
                <a:lstStyle/>
                <a:p>
                  <a:r>
                    <a:rPr lang="en-US" sz="1100" smtClean="0">
                      <a:solidFill>
                        <a:srgbClr val="000000"/>
                      </a:solidFill>
                      <a:latin typeface="Verdana - 14"/>
                    </a:rPr>
                    <a:t>Lesson notes</a:t>
                  </a:r>
                  <a:endParaRPr lang="en-US" sz="1100">
                    <a:solidFill>
                      <a:srgbClr val="000000"/>
                    </a:solidFill>
                    <a:latin typeface="Verdana - 14"/>
                  </a:endParaRPr>
                </a:p>
              </p:txBody>
            </p:sp>
            <p:sp>
              <p:nvSpPr>
                <p:cNvPr id="6" name="TextBox 5">
                  <a:hlinkClick r:id="rId4" action="ppaction://hlinksldjump"/>
                </p:cNvPr>
                <p:cNvSpPr txBox="1"/>
                <p:nvPr/>
              </p:nvSpPr>
              <p:spPr>
                <a:xfrm>
                  <a:off x="7810500" y="2260600"/>
                  <a:ext cx="1549400" cy="261610"/>
                </a:xfrm>
                <a:prstGeom prst="rect">
                  <a:avLst/>
                </a:prstGeom>
                <a:noFill/>
              </p:spPr>
              <p:txBody>
                <a:bodyPr vert="horz" rtlCol="0">
                  <a:spAutoFit/>
                </a:bodyPr>
                <a:lstStyle/>
                <a:p>
                  <a:r>
                    <a:rPr lang="en-US" sz="1100" smtClean="0">
                      <a:solidFill>
                        <a:srgbClr val="FFFFFF"/>
                      </a:solidFill>
                      <a:latin typeface="Verdana - 14"/>
                    </a:rPr>
                    <a:t>Lesson notes</a:t>
                  </a:r>
                  <a:endParaRPr lang="en-US" sz="1100">
                    <a:solidFill>
                      <a:srgbClr val="FFFFFF"/>
                    </a:solidFill>
                    <a:latin typeface="Verdana - 14"/>
                  </a:endParaRPr>
                </a:p>
              </p:txBody>
            </p:sp>
          </p:grpSp>
        </p:grpSp>
        <p:grpSp>
          <p:nvGrpSpPr>
            <p:cNvPr id="11" name="Group 10"/>
            <p:cNvGrpSpPr/>
            <p:nvPr/>
          </p:nvGrpSpPr>
          <p:grpSpPr>
            <a:xfrm>
              <a:off x="1397000" y="495300"/>
              <a:ext cx="7747000" cy="764064"/>
              <a:chOff x="1397000" y="495300"/>
              <a:chExt cx="7747000" cy="764064"/>
            </a:xfrm>
          </p:grpSpPr>
          <p:sp>
            <p:nvSpPr>
              <p:cNvPr id="9" name="TextBox 8"/>
              <p:cNvSpPr txBox="1"/>
              <p:nvPr/>
            </p:nvSpPr>
            <p:spPr>
              <a:xfrm>
                <a:off x="1447800" y="495300"/>
                <a:ext cx="7696200" cy="738664"/>
              </a:xfrm>
              <a:prstGeom prst="rect">
                <a:avLst/>
              </a:prstGeom>
              <a:noFill/>
            </p:spPr>
            <p:txBody>
              <a:bodyPr vert="horz" rtlCol="0">
                <a:spAutoFit/>
              </a:bodyPr>
              <a:lstStyle/>
              <a:p>
                <a:r>
                  <a:rPr lang="en-US" sz="4200" smtClean="0">
                    <a:solidFill>
                      <a:srgbClr val="000000"/>
                    </a:solidFill>
                    <a:latin typeface="Chalkboard - 56"/>
                  </a:rPr>
                  <a:t>Smartboard Jeopardy</a:t>
                </a:r>
                <a:endParaRPr lang="en-US" sz="4200">
                  <a:solidFill>
                    <a:srgbClr val="000000"/>
                  </a:solidFill>
                  <a:latin typeface="Chalkboard - 56"/>
                </a:endParaRPr>
              </a:p>
            </p:txBody>
          </p:sp>
          <p:sp>
            <p:nvSpPr>
              <p:cNvPr id="10" name="TextBox 9"/>
              <p:cNvSpPr txBox="1"/>
              <p:nvPr/>
            </p:nvSpPr>
            <p:spPr>
              <a:xfrm>
                <a:off x="1397000" y="520700"/>
                <a:ext cx="7696200" cy="738664"/>
              </a:xfrm>
              <a:prstGeom prst="rect">
                <a:avLst/>
              </a:prstGeom>
              <a:noFill/>
            </p:spPr>
            <p:txBody>
              <a:bodyPr vert="horz" rtlCol="0">
                <a:spAutoFit/>
              </a:bodyPr>
              <a:lstStyle/>
              <a:p>
                <a:r>
                  <a:rPr lang="en-US" sz="4200" smtClean="0">
                    <a:solidFill>
                      <a:srgbClr val="FFD700"/>
                    </a:solidFill>
                    <a:latin typeface="Chalkboard - 56"/>
                  </a:rPr>
                  <a:t>Smartboard Jeopardy</a:t>
                </a:r>
                <a:endParaRPr lang="en-US" sz="4200">
                  <a:solidFill>
                    <a:srgbClr val="FFD700"/>
                  </a:solidFill>
                  <a:latin typeface="Chalkboard - 56"/>
                </a:endParaRPr>
              </a:p>
            </p:txBody>
          </p:sp>
        </p:grpSp>
        <p:grpSp>
          <p:nvGrpSpPr>
            <p:cNvPr id="21" name="Group 20"/>
            <p:cNvGrpSpPr/>
            <p:nvPr/>
          </p:nvGrpSpPr>
          <p:grpSpPr>
            <a:xfrm>
              <a:off x="6794500" y="5234559"/>
              <a:ext cx="3517900" cy="1828801"/>
              <a:chOff x="6794500" y="5234559"/>
              <a:chExt cx="3517900" cy="1828801"/>
            </a:xfrm>
          </p:grpSpPr>
          <p:sp>
            <p:nvSpPr>
              <p:cNvPr id="12" name="Freeform 11"/>
              <p:cNvSpPr/>
              <p:nvPr/>
            </p:nvSpPr>
            <p:spPr>
              <a:xfrm>
                <a:off x="6836156" y="5234559"/>
                <a:ext cx="3200401" cy="1828801"/>
              </a:xfrm>
              <a:custGeom>
                <a:avLst/>
                <a:gdLst/>
                <a:ahLst/>
                <a:cxnLst/>
                <a:rect l="0" t="0" r="0" b="0"/>
                <a:pathLst>
                  <a:path w="3200401" h="1828801">
                    <a:moveTo>
                      <a:pt x="0" y="0"/>
                    </a:moveTo>
                    <a:lnTo>
                      <a:pt x="3200400" y="0"/>
                    </a:lnTo>
                    <a:lnTo>
                      <a:pt x="3200400" y="1828800"/>
                    </a:lnTo>
                    <a:lnTo>
                      <a:pt x="0" y="1828800"/>
                    </a:lnTo>
                    <a:close/>
                  </a:path>
                </a:pathLst>
              </a:custGeom>
              <a:gradFill flip="none" rotWithShape="1">
                <a:gsLst>
                  <a:gs pos="0">
                    <a:srgbClr val="4B0082"/>
                  </a:gs>
                  <a:gs pos="100000">
                    <a:srgbClr val="E6E6FA"/>
                  </a:gs>
                </a:gsLst>
                <a:lin ang="810000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p:cNvPicPr>
              <p:nvPr/>
            </p:nvPicPr>
            <p:blipFill>
              <a:blip r:embed="rId6">
                <a:extLst>
                  <a:ext uri="{28A0092B-C50C-407E-A947-70E740481C1C}">
                    <a14:useLocalDpi xmlns:a14="http://schemas.microsoft.com/office/drawing/2010/main" val="0"/>
                  </a:ext>
                </a:extLst>
              </a:blip>
              <a:stretch>
                <a:fillRect/>
              </a:stretch>
            </p:blipFill>
            <p:spPr>
              <a:xfrm>
                <a:off x="6848856" y="6212459"/>
                <a:ext cx="3194304" cy="844804"/>
              </a:xfrm>
              <a:prstGeom prst="rect">
                <a:avLst/>
              </a:prstGeom>
              <a:solidFill>
                <a:scrgbClr r="0" g="0" b="0">
                  <a:alpha val="0"/>
                </a:scrgbClr>
              </a:solidFill>
            </p:spPr>
          </p:pic>
          <p:pic>
            <p:nvPicPr>
              <p:cNvPr id="14" name="Picture 13"/>
              <p:cNvPicPr>
                <a:picLocks/>
              </p:cNvPicPr>
              <p:nvPr/>
            </p:nvPicPr>
            <p:blipFill>
              <a:blip r:embed="rId7">
                <a:extLst>
                  <a:ext uri="{28A0092B-C50C-407E-A947-70E740481C1C}">
                    <a14:useLocalDpi xmlns:a14="http://schemas.microsoft.com/office/drawing/2010/main" val="0"/>
                  </a:ext>
                </a:extLst>
              </a:blip>
              <a:stretch>
                <a:fillRect/>
              </a:stretch>
            </p:blipFill>
            <p:spPr>
              <a:xfrm>
                <a:off x="6899656" y="6250559"/>
                <a:ext cx="1714500" cy="800100"/>
              </a:xfrm>
              <a:prstGeom prst="rect">
                <a:avLst/>
              </a:prstGeom>
              <a:solidFill>
                <a:scrgbClr r="0" g="0" b="0">
                  <a:alpha val="0"/>
                </a:scrgbClr>
              </a:solidFill>
            </p:spPr>
          </p:pic>
          <p:sp>
            <p:nvSpPr>
              <p:cNvPr id="15" name="TextBox 14"/>
              <p:cNvSpPr txBox="1"/>
              <p:nvPr/>
            </p:nvSpPr>
            <p:spPr>
              <a:xfrm>
                <a:off x="6819900" y="5283200"/>
                <a:ext cx="2133600" cy="492443"/>
              </a:xfrm>
              <a:prstGeom prst="rect">
                <a:avLst/>
              </a:prstGeom>
              <a:noFill/>
            </p:spPr>
            <p:txBody>
              <a:bodyPr vert="horz" rtlCol="0">
                <a:spAutoFit/>
              </a:bodyPr>
              <a:lstStyle/>
              <a:p>
                <a:pPr algn="ctr"/>
                <a:r>
                  <a:rPr lang="en-US" sz="1300" i="1" smtClean="0">
                    <a:solidFill>
                      <a:srgbClr val="000000"/>
                    </a:solidFill>
                    <a:latin typeface="Times New Roman - 17"/>
                  </a:rPr>
                  <a:t>L. Harvey Almarode</a:t>
                </a:r>
              </a:p>
              <a:p>
                <a:pPr algn="ctr"/>
                <a:r>
                  <a:rPr lang="en-US" sz="1300" i="1" smtClean="0">
                    <a:solidFill>
                      <a:srgbClr val="000000"/>
                    </a:solidFill>
                    <a:latin typeface="Times New Roman - 17"/>
                  </a:rPr>
                  <a:t>Instructor</a:t>
                </a:r>
                <a:endParaRPr lang="en-US" sz="1300" i="1">
                  <a:solidFill>
                    <a:srgbClr val="000000"/>
                  </a:solidFill>
                  <a:latin typeface="Times New Roman - 17"/>
                </a:endParaRPr>
              </a:p>
            </p:txBody>
          </p:sp>
          <p:sp>
            <p:nvSpPr>
              <p:cNvPr id="16" name="TextBox 15"/>
              <p:cNvSpPr txBox="1"/>
              <p:nvPr/>
            </p:nvSpPr>
            <p:spPr>
              <a:xfrm>
                <a:off x="6794500" y="5270500"/>
                <a:ext cx="2133600" cy="492443"/>
              </a:xfrm>
              <a:prstGeom prst="rect">
                <a:avLst/>
              </a:prstGeom>
              <a:noFill/>
            </p:spPr>
            <p:txBody>
              <a:bodyPr vert="horz" rtlCol="0">
                <a:spAutoFit/>
              </a:bodyPr>
              <a:lstStyle/>
              <a:p>
                <a:pPr algn="ctr"/>
                <a:r>
                  <a:rPr lang="en-US" sz="1300" i="1" smtClean="0">
                    <a:solidFill>
                      <a:srgbClr val="FFFE00"/>
                    </a:solidFill>
                    <a:latin typeface="Times New Roman - 17"/>
                  </a:rPr>
                  <a:t>L. Harvey Almarode</a:t>
                </a:r>
              </a:p>
              <a:p>
                <a:pPr algn="ctr"/>
                <a:r>
                  <a:rPr lang="en-US" sz="1300" i="1" smtClean="0">
                    <a:solidFill>
                      <a:srgbClr val="FFFE00"/>
                    </a:solidFill>
                    <a:latin typeface="Times New Roman - 17"/>
                  </a:rPr>
                  <a:t>Instructor</a:t>
                </a:r>
                <a:endParaRPr lang="en-US" sz="1300" i="1">
                  <a:solidFill>
                    <a:srgbClr val="FFFE00"/>
                  </a:solidFill>
                  <a:latin typeface="Times New Roman - 17"/>
                </a:endParaRPr>
              </a:p>
            </p:txBody>
          </p:sp>
          <p:sp>
            <p:nvSpPr>
              <p:cNvPr id="17" name="TextBox 16"/>
              <p:cNvSpPr txBox="1"/>
              <p:nvPr/>
            </p:nvSpPr>
            <p:spPr>
              <a:xfrm>
                <a:off x="8255000" y="5511800"/>
                <a:ext cx="2057400" cy="646331"/>
              </a:xfrm>
              <a:prstGeom prst="rect">
                <a:avLst/>
              </a:prstGeom>
              <a:noFill/>
            </p:spPr>
            <p:txBody>
              <a:bodyPr vert="horz" rtlCol="0">
                <a:spAutoFit/>
              </a:bodyPr>
              <a:lstStyle/>
              <a:p>
                <a:pPr algn="ctr"/>
                <a:r>
                  <a:rPr lang="en-US" sz="900" b="1" smtClean="0">
                    <a:solidFill>
                      <a:srgbClr val="000000"/>
                    </a:solidFill>
                    <a:latin typeface="Times New Roman - 11"/>
                  </a:rPr>
                  <a:t>Memorial Hall 3625D</a:t>
                </a:r>
              </a:p>
              <a:p>
                <a:pPr algn="ctr"/>
                <a:r>
                  <a:rPr lang="en-US" sz="900" b="1" smtClean="0">
                    <a:solidFill>
                      <a:srgbClr val="000000"/>
                    </a:solidFill>
                    <a:latin typeface="Times New Roman - 11"/>
                  </a:rPr>
                  <a:t>MSC 6907</a:t>
                </a:r>
              </a:p>
              <a:p>
                <a:pPr algn="ctr"/>
                <a:r>
                  <a:rPr lang="en-US" sz="900" b="1" smtClean="0">
                    <a:solidFill>
                      <a:srgbClr val="000000"/>
                    </a:solidFill>
                    <a:latin typeface="Times New Roman - 11"/>
                  </a:rPr>
                  <a:t>Harrisonburg, VA 22807</a:t>
                </a:r>
              </a:p>
              <a:p>
                <a:pPr algn="ctr"/>
                <a:r>
                  <a:rPr lang="en-US" sz="900" b="1" smtClean="0">
                    <a:solidFill>
                      <a:srgbClr val="000000"/>
                    </a:solidFill>
                    <a:latin typeface="Times New Roman - 11"/>
                  </a:rPr>
                  <a:t>540-568-4550</a:t>
                </a:r>
                <a:endParaRPr lang="en-US" sz="900" b="1">
                  <a:solidFill>
                    <a:srgbClr val="000000"/>
                  </a:solidFill>
                  <a:latin typeface="Times New Roman - 11"/>
                </a:endParaRPr>
              </a:p>
            </p:txBody>
          </p:sp>
          <p:sp>
            <p:nvSpPr>
              <p:cNvPr id="18" name="TextBox 17"/>
              <p:cNvSpPr txBox="1"/>
              <p:nvPr/>
            </p:nvSpPr>
            <p:spPr>
              <a:xfrm>
                <a:off x="6997700" y="5816600"/>
                <a:ext cx="1524000" cy="230832"/>
              </a:xfrm>
              <a:prstGeom prst="rect">
                <a:avLst/>
              </a:prstGeom>
              <a:noFill/>
            </p:spPr>
            <p:txBody>
              <a:bodyPr vert="horz" rtlCol="0">
                <a:spAutoFit/>
              </a:bodyPr>
              <a:lstStyle/>
              <a:p>
                <a:pPr algn="ctr"/>
                <a:r>
                  <a:rPr lang="en-US" sz="900" b="1" smtClean="0">
                    <a:solidFill>
                      <a:srgbClr val="FFFF00"/>
                    </a:solidFill>
                    <a:latin typeface="Times New Roman - 11"/>
                  </a:rPr>
                  <a:t>almarolh@jmu.edu</a:t>
                </a:r>
                <a:endParaRPr lang="en-US" sz="900" b="1">
                  <a:solidFill>
                    <a:srgbClr val="FFFF00"/>
                  </a:solidFill>
                  <a:latin typeface="Times New Roman - 11"/>
                </a:endParaRPr>
              </a:p>
            </p:txBody>
          </p:sp>
          <p:pic>
            <p:nvPicPr>
              <p:cNvPr id="19" name="Picture 18"/>
              <p:cNvPicPr>
                <a:picLocks/>
              </p:cNvPicPr>
              <p:nvPr/>
            </p:nvPicPr>
            <p:blipFill>
              <a:blip r:embed="rId8">
                <a:extLst>
                  <a:ext uri="{28A0092B-C50C-407E-A947-70E740481C1C}">
                    <a14:useLocalDpi xmlns:a14="http://schemas.microsoft.com/office/drawing/2010/main" val="0"/>
                  </a:ext>
                </a:extLst>
              </a:blip>
              <a:stretch>
                <a:fillRect/>
              </a:stretch>
            </p:blipFill>
            <p:spPr>
              <a:xfrm>
                <a:off x="8804656" y="6275959"/>
                <a:ext cx="1145921" cy="734822"/>
              </a:xfrm>
              <a:prstGeom prst="rect">
                <a:avLst/>
              </a:prstGeom>
              <a:solidFill>
                <a:scrgbClr r="0" g="0" b="0">
                  <a:alpha val="0"/>
                </a:scrgbClr>
              </a:solidFill>
            </p:spPr>
          </p:pic>
          <p:sp>
            <p:nvSpPr>
              <p:cNvPr id="20" name="TextBox 19"/>
              <p:cNvSpPr txBox="1"/>
              <p:nvPr/>
            </p:nvSpPr>
            <p:spPr>
              <a:xfrm>
                <a:off x="6794500" y="5994400"/>
                <a:ext cx="1955800" cy="230832"/>
              </a:xfrm>
              <a:prstGeom prst="rect">
                <a:avLst/>
              </a:prstGeom>
              <a:noFill/>
            </p:spPr>
            <p:txBody>
              <a:bodyPr vert="horz" rtlCol="0">
                <a:spAutoFit/>
              </a:bodyPr>
              <a:lstStyle/>
              <a:p>
                <a:pPr algn="ctr"/>
                <a:r>
                  <a:rPr lang="en-US" sz="900" b="1" smtClean="0">
                    <a:solidFill>
                      <a:srgbClr val="FFFF00"/>
                    </a:solidFill>
                    <a:latin typeface="Times New Roman - 11"/>
                  </a:rPr>
                  <a:t>almarolh.googlepages.com</a:t>
                </a:r>
                <a:endParaRPr lang="en-US" sz="900" b="1">
                  <a:solidFill>
                    <a:srgbClr val="FFFF00"/>
                  </a:solidFill>
                  <a:latin typeface="Times New Roman - 11"/>
                </a:endParaRPr>
              </a:p>
            </p:txBody>
          </p:sp>
        </p:grpSp>
        <p:pic>
          <p:nvPicPr>
            <p:cNvPr id="22" name="Picture 21"/>
            <p:cNvPicPr>
              <a:picLocks/>
            </p:cNvPicPr>
            <p:nvPr/>
          </p:nvPicPr>
          <p:blipFill>
            <a:blip r:embed="rId9">
              <a:extLst>
                <a:ext uri="{28A0092B-C50C-407E-A947-70E740481C1C}">
                  <a14:useLocalDpi xmlns:a14="http://schemas.microsoft.com/office/drawing/2010/main" val="0"/>
                </a:ext>
              </a:extLst>
            </a:blip>
            <a:stretch>
              <a:fillRect/>
            </a:stretch>
          </p:blipFill>
          <p:spPr>
            <a:xfrm>
              <a:off x="4757674" y="2184400"/>
              <a:ext cx="1918208" cy="1467231"/>
            </a:xfrm>
            <a:prstGeom prst="rect">
              <a:avLst/>
            </a:prstGeom>
            <a:solidFill>
              <a:scrgbClr r="0" g="0" b="0">
                <a:alpha val="0"/>
              </a:scrgbClr>
            </a:solidFill>
          </p:spPr>
        </p:pic>
        <p:pic>
          <p:nvPicPr>
            <p:cNvPr id="23" name="Picture 22"/>
            <p:cNvPicPr>
              <a:picLocks/>
            </p:cNvPicPr>
            <p:nvPr/>
          </p:nvPicPr>
          <p:blipFill>
            <a:blip r:embed="rId10">
              <a:extLst>
                <a:ext uri="{28A0092B-C50C-407E-A947-70E740481C1C}">
                  <a14:useLocalDpi xmlns:a14="http://schemas.microsoft.com/office/drawing/2010/main" val="0"/>
                </a:ext>
              </a:extLst>
            </a:blip>
            <a:stretch>
              <a:fillRect/>
            </a:stretch>
          </p:blipFill>
          <p:spPr>
            <a:xfrm>
              <a:off x="312674" y="2159000"/>
              <a:ext cx="1955800" cy="1485265"/>
            </a:xfrm>
            <a:prstGeom prst="rect">
              <a:avLst/>
            </a:prstGeom>
            <a:solidFill>
              <a:scrgbClr r="0" g="0" b="0">
                <a:alpha val="0"/>
              </a:scrgbClr>
            </a:solidFill>
          </p:spPr>
        </p:pic>
      </p:grpSp>
    </p:spTree>
    <p:extLst>
      <p:ext uri="{BB962C8B-B14F-4D97-AF65-F5344CB8AC3E}">
        <p14:creationId xmlns:p14="http://schemas.microsoft.com/office/powerpoint/2010/main" val="281962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Geo - 200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This type of geography studies land area, bodies of water and natural resources.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Physical </a:t>
            </a:r>
            <a:endParaRPr lang="en-US" sz="1300">
              <a:solidFill>
                <a:srgbClr val="000000"/>
              </a:solidFill>
              <a:latin typeface="Chalkboard - 17"/>
            </a:endParaRPr>
          </a:p>
        </p:txBody>
      </p:sp>
      <p:grpSp>
        <p:nvGrpSpPr>
          <p:cNvPr id="15" name="Group 14"/>
          <p:cNvGrpSpPr/>
          <p:nvPr/>
        </p:nvGrpSpPr>
        <p:grpSpPr>
          <a:xfrm>
            <a:off x="88900" y="4622800"/>
            <a:ext cx="4864101" cy="2654301"/>
            <a:chOff x="88900" y="4622800"/>
            <a:chExt cx="4864101" cy="2654301"/>
          </a:xfrm>
        </p:grpSpPr>
        <p:sp>
          <p:nvSpPr>
            <p:cNvPr id="10" name="Freeform 9"/>
            <p:cNvSpPr/>
            <p:nvPr/>
          </p:nvSpPr>
          <p:spPr>
            <a:xfrm>
              <a:off x="139700" y="46736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88900" y="4622800"/>
              <a:ext cx="4833112" cy="2625090"/>
            </a:xfrm>
            <a:prstGeom prst="rect">
              <a:avLst/>
            </a:prstGeom>
            <a:solidFill>
              <a:scrgbClr r="0" g="0" b="0">
                <a:alpha val="0"/>
              </a:scrgbClr>
            </a:solidFill>
          </p:spPr>
        </p:pic>
        <p:grpSp>
          <p:nvGrpSpPr>
            <p:cNvPr id="14" name="Group 13"/>
            <p:cNvGrpSpPr/>
            <p:nvPr/>
          </p:nvGrpSpPr>
          <p:grpSpPr>
            <a:xfrm>
              <a:off x="152400" y="6858000"/>
              <a:ext cx="2201672" cy="333177"/>
              <a:chOff x="152400" y="6858000"/>
              <a:chExt cx="2201672" cy="333177"/>
            </a:xfrm>
          </p:grpSpPr>
          <p:sp>
            <p:nvSpPr>
              <p:cNvPr id="12" name="TextBox 11"/>
              <p:cNvSpPr txBox="1"/>
              <p:nvPr/>
            </p:nvSpPr>
            <p:spPr>
              <a:xfrm>
                <a:off x="165100" y="68834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152400" y="68580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6308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Geo - 300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Type of geography that studies religion, language and culture.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Human</a:t>
            </a:r>
            <a:endParaRPr lang="en-US" sz="1300">
              <a:solidFill>
                <a:srgbClr val="000000"/>
              </a:solidFill>
              <a:latin typeface="Chalkboard - 17"/>
            </a:endParaRPr>
          </a:p>
        </p:txBody>
      </p:sp>
      <p:grpSp>
        <p:nvGrpSpPr>
          <p:cNvPr id="15" name="Group 14"/>
          <p:cNvGrpSpPr/>
          <p:nvPr/>
        </p:nvGrpSpPr>
        <p:grpSpPr>
          <a:xfrm>
            <a:off x="355600" y="4775200"/>
            <a:ext cx="4864101" cy="2654301"/>
            <a:chOff x="355600" y="4775200"/>
            <a:chExt cx="4864101" cy="2654301"/>
          </a:xfrm>
        </p:grpSpPr>
        <p:sp>
          <p:nvSpPr>
            <p:cNvPr id="10" name="Freeform 9"/>
            <p:cNvSpPr/>
            <p:nvPr/>
          </p:nvSpPr>
          <p:spPr>
            <a:xfrm>
              <a:off x="406400" y="48260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55600" y="4775200"/>
              <a:ext cx="4833112" cy="2625090"/>
            </a:xfrm>
            <a:prstGeom prst="rect">
              <a:avLst/>
            </a:prstGeom>
            <a:solidFill>
              <a:scrgbClr r="0" g="0" b="0">
                <a:alpha val="0"/>
              </a:scrgbClr>
            </a:solidFill>
          </p:spPr>
        </p:pic>
        <p:grpSp>
          <p:nvGrpSpPr>
            <p:cNvPr id="14" name="Group 13"/>
            <p:cNvGrpSpPr/>
            <p:nvPr/>
          </p:nvGrpSpPr>
          <p:grpSpPr>
            <a:xfrm>
              <a:off x="419100" y="7010400"/>
              <a:ext cx="2201672" cy="333177"/>
              <a:chOff x="419100" y="7010400"/>
              <a:chExt cx="2201672" cy="333177"/>
            </a:xfrm>
          </p:grpSpPr>
          <p:sp>
            <p:nvSpPr>
              <p:cNvPr id="12" name="TextBox 11"/>
              <p:cNvSpPr txBox="1"/>
              <p:nvPr/>
            </p:nvSpPr>
            <p:spPr>
              <a:xfrm>
                <a:off x="431800" y="70358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19100" y="70104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66060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Geo - 400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Type of location that refers to the exact spot on Earth's surface.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Absolute Location</a:t>
            </a:r>
            <a:endParaRPr lang="en-US" sz="1300">
              <a:solidFill>
                <a:srgbClr val="000000"/>
              </a:solidFill>
              <a:latin typeface="Chalkboard - 17"/>
            </a:endParaRPr>
          </a:p>
        </p:txBody>
      </p:sp>
      <p:grpSp>
        <p:nvGrpSpPr>
          <p:cNvPr id="15" name="Group 14"/>
          <p:cNvGrpSpPr/>
          <p:nvPr/>
        </p:nvGrpSpPr>
        <p:grpSpPr>
          <a:xfrm>
            <a:off x="482600" y="4635500"/>
            <a:ext cx="4864101" cy="2654301"/>
            <a:chOff x="482600" y="4635500"/>
            <a:chExt cx="4864101" cy="2654301"/>
          </a:xfrm>
        </p:grpSpPr>
        <p:sp>
          <p:nvSpPr>
            <p:cNvPr id="10" name="Freeform 9"/>
            <p:cNvSpPr/>
            <p:nvPr/>
          </p:nvSpPr>
          <p:spPr>
            <a:xfrm>
              <a:off x="533400" y="46863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482600" y="4635500"/>
              <a:ext cx="4833112" cy="2625090"/>
            </a:xfrm>
            <a:prstGeom prst="rect">
              <a:avLst/>
            </a:prstGeom>
            <a:solidFill>
              <a:scrgbClr r="0" g="0" b="0">
                <a:alpha val="0"/>
              </a:scrgbClr>
            </a:solidFill>
          </p:spPr>
        </p:pic>
        <p:grpSp>
          <p:nvGrpSpPr>
            <p:cNvPr id="14" name="Group 13"/>
            <p:cNvGrpSpPr/>
            <p:nvPr/>
          </p:nvGrpSpPr>
          <p:grpSpPr>
            <a:xfrm>
              <a:off x="546100" y="6870700"/>
              <a:ext cx="2201672" cy="333177"/>
              <a:chOff x="546100" y="6870700"/>
              <a:chExt cx="2201672" cy="333177"/>
            </a:xfrm>
          </p:grpSpPr>
          <p:sp>
            <p:nvSpPr>
              <p:cNvPr id="12" name="TextBox 11"/>
              <p:cNvSpPr txBox="1"/>
              <p:nvPr/>
            </p:nvSpPr>
            <p:spPr>
              <a:xfrm>
                <a:off x="558800" y="68961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546100" y="68707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1260414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Geo - 500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Refers to where something is in relation to other features.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Relative Location</a:t>
            </a:r>
            <a:endParaRPr lang="en-US" sz="1300">
              <a:solidFill>
                <a:srgbClr val="000000"/>
              </a:solidFill>
              <a:latin typeface="Chalkboard - 17"/>
            </a:endParaRPr>
          </a:p>
        </p:txBody>
      </p:sp>
      <p:grpSp>
        <p:nvGrpSpPr>
          <p:cNvPr id="15" name="Group 14"/>
          <p:cNvGrpSpPr/>
          <p:nvPr/>
        </p:nvGrpSpPr>
        <p:grpSpPr>
          <a:xfrm>
            <a:off x="660400" y="4483100"/>
            <a:ext cx="4864101" cy="2654301"/>
            <a:chOff x="660400" y="4483100"/>
            <a:chExt cx="4864101" cy="2654301"/>
          </a:xfrm>
        </p:grpSpPr>
        <p:sp>
          <p:nvSpPr>
            <p:cNvPr id="10" name="Freeform 9"/>
            <p:cNvSpPr/>
            <p:nvPr/>
          </p:nvSpPr>
          <p:spPr>
            <a:xfrm>
              <a:off x="711200" y="45339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660400" y="4483100"/>
              <a:ext cx="4833112" cy="2625090"/>
            </a:xfrm>
            <a:prstGeom prst="rect">
              <a:avLst/>
            </a:prstGeom>
            <a:solidFill>
              <a:scrgbClr r="0" g="0" b="0">
                <a:alpha val="0"/>
              </a:scrgbClr>
            </a:solidFill>
          </p:spPr>
        </p:pic>
        <p:grpSp>
          <p:nvGrpSpPr>
            <p:cNvPr id="14" name="Group 13"/>
            <p:cNvGrpSpPr/>
            <p:nvPr/>
          </p:nvGrpSpPr>
          <p:grpSpPr>
            <a:xfrm>
              <a:off x="723900" y="6718300"/>
              <a:ext cx="2201672" cy="333177"/>
              <a:chOff x="723900" y="6718300"/>
              <a:chExt cx="2201672" cy="333177"/>
            </a:xfrm>
          </p:grpSpPr>
          <p:sp>
            <p:nvSpPr>
              <p:cNvPr id="12" name="TextBox 11"/>
              <p:cNvSpPr txBox="1"/>
              <p:nvPr/>
            </p:nvSpPr>
            <p:spPr>
              <a:xfrm>
                <a:off x="736600" y="67437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723900" y="67183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3084123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Time - 100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How long is a decade?</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10 years</a:t>
            </a:r>
            <a:endParaRPr lang="en-US" sz="1300">
              <a:solidFill>
                <a:srgbClr val="000000"/>
              </a:solidFill>
              <a:latin typeface="Chalkboard - 17"/>
            </a:endParaRPr>
          </a:p>
        </p:txBody>
      </p:sp>
      <p:grpSp>
        <p:nvGrpSpPr>
          <p:cNvPr id="15" name="Group 14"/>
          <p:cNvGrpSpPr/>
          <p:nvPr/>
        </p:nvGrpSpPr>
        <p:grpSpPr>
          <a:xfrm>
            <a:off x="342900" y="4762500"/>
            <a:ext cx="4864101" cy="2654301"/>
            <a:chOff x="342900" y="4762500"/>
            <a:chExt cx="4864101" cy="2654301"/>
          </a:xfrm>
        </p:grpSpPr>
        <p:sp>
          <p:nvSpPr>
            <p:cNvPr id="10" name="Freeform 9"/>
            <p:cNvSpPr/>
            <p:nvPr/>
          </p:nvSpPr>
          <p:spPr>
            <a:xfrm>
              <a:off x="393700" y="48133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42900" y="4762500"/>
              <a:ext cx="4833112" cy="2625090"/>
            </a:xfrm>
            <a:prstGeom prst="rect">
              <a:avLst/>
            </a:prstGeom>
            <a:solidFill>
              <a:scrgbClr r="0" g="0" b="0">
                <a:alpha val="0"/>
              </a:scrgbClr>
            </a:solidFill>
          </p:spPr>
        </p:pic>
        <p:grpSp>
          <p:nvGrpSpPr>
            <p:cNvPr id="14" name="Group 13"/>
            <p:cNvGrpSpPr/>
            <p:nvPr/>
          </p:nvGrpSpPr>
          <p:grpSpPr>
            <a:xfrm>
              <a:off x="406400" y="6997700"/>
              <a:ext cx="2201672" cy="333177"/>
              <a:chOff x="406400" y="6997700"/>
              <a:chExt cx="2201672" cy="333177"/>
            </a:xfrm>
          </p:grpSpPr>
          <p:sp>
            <p:nvSpPr>
              <p:cNvPr id="12" name="TextBox 11"/>
              <p:cNvSpPr txBox="1"/>
              <p:nvPr/>
            </p:nvSpPr>
            <p:spPr>
              <a:xfrm>
                <a:off x="419100" y="70231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06400" y="69977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70769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Time - 200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A century is how many years?</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100 years</a:t>
            </a:r>
            <a:endParaRPr lang="en-US" sz="1300">
              <a:solidFill>
                <a:srgbClr val="000000"/>
              </a:solidFill>
              <a:latin typeface="Chalkboard - 17"/>
            </a:endParaRPr>
          </a:p>
        </p:txBody>
      </p:sp>
      <p:grpSp>
        <p:nvGrpSpPr>
          <p:cNvPr id="15" name="Group 14"/>
          <p:cNvGrpSpPr/>
          <p:nvPr/>
        </p:nvGrpSpPr>
        <p:grpSpPr>
          <a:xfrm>
            <a:off x="406400" y="4559300"/>
            <a:ext cx="4864101" cy="2654301"/>
            <a:chOff x="406400" y="4559300"/>
            <a:chExt cx="4864101" cy="2654301"/>
          </a:xfrm>
        </p:grpSpPr>
        <p:sp>
          <p:nvSpPr>
            <p:cNvPr id="10" name="Freeform 9"/>
            <p:cNvSpPr/>
            <p:nvPr/>
          </p:nvSpPr>
          <p:spPr>
            <a:xfrm>
              <a:off x="457200" y="46101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406400" y="4559300"/>
              <a:ext cx="4833112" cy="2625090"/>
            </a:xfrm>
            <a:prstGeom prst="rect">
              <a:avLst/>
            </a:prstGeom>
            <a:solidFill>
              <a:scrgbClr r="0" g="0" b="0">
                <a:alpha val="0"/>
              </a:scrgbClr>
            </a:solidFill>
          </p:spPr>
        </p:pic>
        <p:grpSp>
          <p:nvGrpSpPr>
            <p:cNvPr id="14" name="Group 13"/>
            <p:cNvGrpSpPr/>
            <p:nvPr/>
          </p:nvGrpSpPr>
          <p:grpSpPr>
            <a:xfrm>
              <a:off x="469900" y="6794500"/>
              <a:ext cx="2201672" cy="333177"/>
              <a:chOff x="469900" y="6794500"/>
              <a:chExt cx="2201672" cy="333177"/>
            </a:xfrm>
          </p:grpSpPr>
          <p:sp>
            <p:nvSpPr>
              <p:cNvPr id="12" name="TextBox 11"/>
              <p:cNvSpPr txBox="1"/>
              <p:nvPr/>
            </p:nvSpPr>
            <p:spPr>
              <a:xfrm>
                <a:off x="482600" y="68199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69900" y="67945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170764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Time - 300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A millennium is how many years?</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1,000 years</a:t>
            </a:r>
            <a:endParaRPr lang="en-US" sz="1300">
              <a:solidFill>
                <a:srgbClr val="000000"/>
              </a:solidFill>
              <a:latin typeface="Chalkboard - 17"/>
            </a:endParaRPr>
          </a:p>
        </p:txBody>
      </p:sp>
      <p:grpSp>
        <p:nvGrpSpPr>
          <p:cNvPr id="15" name="Group 14"/>
          <p:cNvGrpSpPr/>
          <p:nvPr/>
        </p:nvGrpSpPr>
        <p:grpSpPr>
          <a:xfrm>
            <a:off x="558800" y="4660900"/>
            <a:ext cx="4864101" cy="2654301"/>
            <a:chOff x="558800" y="4660900"/>
            <a:chExt cx="4864101" cy="2654301"/>
          </a:xfrm>
        </p:grpSpPr>
        <p:sp>
          <p:nvSpPr>
            <p:cNvPr id="10" name="Freeform 9"/>
            <p:cNvSpPr/>
            <p:nvPr/>
          </p:nvSpPr>
          <p:spPr>
            <a:xfrm>
              <a:off x="609600" y="47117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558800" y="4660900"/>
              <a:ext cx="4833112" cy="2625090"/>
            </a:xfrm>
            <a:prstGeom prst="rect">
              <a:avLst/>
            </a:prstGeom>
            <a:solidFill>
              <a:scrgbClr r="0" g="0" b="0">
                <a:alpha val="0"/>
              </a:scrgbClr>
            </a:solidFill>
          </p:spPr>
        </p:pic>
        <p:grpSp>
          <p:nvGrpSpPr>
            <p:cNvPr id="14" name="Group 13"/>
            <p:cNvGrpSpPr/>
            <p:nvPr/>
          </p:nvGrpSpPr>
          <p:grpSpPr>
            <a:xfrm>
              <a:off x="622300" y="6896100"/>
              <a:ext cx="2201672" cy="333177"/>
              <a:chOff x="622300" y="6896100"/>
              <a:chExt cx="2201672" cy="333177"/>
            </a:xfrm>
          </p:grpSpPr>
          <p:sp>
            <p:nvSpPr>
              <p:cNvPr id="12" name="TextBox 11"/>
              <p:cNvSpPr txBox="1"/>
              <p:nvPr/>
            </p:nvSpPr>
            <p:spPr>
              <a:xfrm>
                <a:off x="635000" y="69215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622300" y="68961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81796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Time - 400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How long does it take earth to make one revolution around the sun?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365 1/4 days</a:t>
            </a:r>
            <a:endParaRPr lang="en-US" sz="1300">
              <a:solidFill>
                <a:srgbClr val="000000"/>
              </a:solidFill>
              <a:latin typeface="Chalkboard - 17"/>
            </a:endParaRPr>
          </a:p>
        </p:txBody>
      </p:sp>
      <p:grpSp>
        <p:nvGrpSpPr>
          <p:cNvPr id="15" name="Group 14"/>
          <p:cNvGrpSpPr/>
          <p:nvPr/>
        </p:nvGrpSpPr>
        <p:grpSpPr>
          <a:xfrm>
            <a:off x="76200" y="4876800"/>
            <a:ext cx="4864101" cy="2654301"/>
            <a:chOff x="76200" y="4876800"/>
            <a:chExt cx="4864101" cy="2654301"/>
          </a:xfrm>
        </p:grpSpPr>
        <p:sp>
          <p:nvSpPr>
            <p:cNvPr id="10" name="Freeform 9"/>
            <p:cNvSpPr/>
            <p:nvPr/>
          </p:nvSpPr>
          <p:spPr>
            <a:xfrm>
              <a:off x="127000" y="49276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76200" y="4876800"/>
              <a:ext cx="4833112" cy="2625090"/>
            </a:xfrm>
            <a:prstGeom prst="rect">
              <a:avLst/>
            </a:prstGeom>
            <a:solidFill>
              <a:scrgbClr r="0" g="0" b="0">
                <a:alpha val="0"/>
              </a:scrgbClr>
            </a:solidFill>
          </p:spPr>
        </p:pic>
        <p:grpSp>
          <p:nvGrpSpPr>
            <p:cNvPr id="14" name="Group 13"/>
            <p:cNvGrpSpPr/>
            <p:nvPr/>
          </p:nvGrpSpPr>
          <p:grpSpPr>
            <a:xfrm>
              <a:off x="139700" y="7112000"/>
              <a:ext cx="2201672" cy="333177"/>
              <a:chOff x="139700" y="7112000"/>
              <a:chExt cx="2201672" cy="333177"/>
            </a:xfrm>
          </p:grpSpPr>
          <p:sp>
            <p:nvSpPr>
              <p:cNvPr id="12" name="TextBox 11"/>
              <p:cNvSpPr txBox="1"/>
              <p:nvPr/>
            </p:nvSpPr>
            <p:spPr>
              <a:xfrm>
                <a:off x="152400" y="71374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139700" y="71120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935077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Time - 500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A year that contains an extra day.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Leap Year</a:t>
            </a:r>
            <a:endParaRPr lang="en-US" sz="1300">
              <a:solidFill>
                <a:srgbClr val="000000"/>
              </a:solidFill>
              <a:latin typeface="Chalkboard - 17"/>
            </a:endParaRPr>
          </a:p>
        </p:txBody>
      </p:sp>
      <p:grpSp>
        <p:nvGrpSpPr>
          <p:cNvPr id="15" name="Group 14"/>
          <p:cNvGrpSpPr/>
          <p:nvPr/>
        </p:nvGrpSpPr>
        <p:grpSpPr>
          <a:xfrm>
            <a:off x="381000" y="4787900"/>
            <a:ext cx="4864101" cy="2654301"/>
            <a:chOff x="381000" y="4787900"/>
            <a:chExt cx="4864101" cy="2654301"/>
          </a:xfrm>
        </p:grpSpPr>
        <p:sp>
          <p:nvSpPr>
            <p:cNvPr id="10" name="Freeform 9"/>
            <p:cNvSpPr/>
            <p:nvPr/>
          </p:nvSpPr>
          <p:spPr>
            <a:xfrm>
              <a:off x="431800" y="48387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81000" y="4787900"/>
              <a:ext cx="4833112" cy="2625090"/>
            </a:xfrm>
            <a:prstGeom prst="rect">
              <a:avLst/>
            </a:prstGeom>
            <a:solidFill>
              <a:scrgbClr r="0" g="0" b="0">
                <a:alpha val="0"/>
              </a:scrgbClr>
            </a:solidFill>
          </p:spPr>
        </p:pic>
        <p:grpSp>
          <p:nvGrpSpPr>
            <p:cNvPr id="14" name="Group 13"/>
            <p:cNvGrpSpPr/>
            <p:nvPr/>
          </p:nvGrpSpPr>
          <p:grpSpPr>
            <a:xfrm>
              <a:off x="444500" y="7023100"/>
              <a:ext cx="2201672" cy="333177"/>
              <a:chOff x="444500" y="7023100"/>
              <a:chExt cx="2201672" cy="333177"/>
            </a:xfrm>
          </p:grpSpPr>
          <p:sp>
            <p:nvSpPr>
              <p:cNvPr id="12" name="TextBox 11"/>
              <p:cNvSpPr txBox="1"/>
              <p:nvPr/>
            </p:nvSpPr>
            <p:spPr>
              <a:xfrm>
                <a:off x="457200" y="70485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44500" y="70231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195305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Tools - 100 </a:t>
              </a:r>
              <a:endParaRPr lang="en-US" sz="2700">
                <a:solidFill>
                  <a:srgbClr val="000000"/>
                </a:solidFill>
                <a:latin typeface="Chalkboard - 36"/>
              </a:endParaRPr>
            </a:p>
          </p:txBody>
        </p:sp>
      </p:grpSp>
      <p:sp>
        <p:nvSpPr>
          <p:cNvPr id="5" name="TextBox 4"/>
          <p:cNvSpPr txBox="1"/>
          <p:nvPr/>
        </p:nvSpPr>
        <p:spPr>
          <a:xfrm>
            <a:off x="2019300" y="1739900"/>
            <a:ext cx="6781800" cy="892552"/>
          </a:xfrm>
          <a:prstGeom prst="rect">
            <a:avLst/>
          </a:prstGeom>
          <a:noFill/>
        </p:spPr>
        <p:txBody>
          <a:bodyPr vert="horz" rtlCol="0">
            <a:spAutoFit/>
          </a:bodyPr>
          <a:lstStyle/>
          <a:p>
            <a:r>
              <a:rPr lang="en-US" sz="2600" smtClean="0">
                <a:solidFill>
                  <a:srgbClr val="000000"/>
                </a:solidFill>
                <a:latin typeface="Chalkboard - 35"/>
              </a:rPr>
              <a:t>System that uses radio signals to determine the exact location of places on Earth.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GPS</a:t>
            </a:r>
            <a:endParaRPr lang="en-US" sz="1300">
              <a:solidFill>
                <a:srgbClr val="000000"/>
              </a:solidFill>
              <a:latin typeface="Chalkboard - 17"/>
            </a:endParaRPr>
          </a:p>
        </p:txBody>
      </p:sp>
      <p:grpSp>
        <p:nvGrpSpPr>
          <p:cNvPr id="15" name="Group 14"/>
          <p:cNvGrpSpPr/>
          <p:nvPr/>
        </p:nvGrpSpPr>
        <p:grpSpPr>
          <a:xfrm>
            <a:off x="190500" y="4686300"/>
            <a:ext cx="4864101" cy="2654301"/>
            <a:chOff x="190500" y="4686300"/>
            <a:chExt cx="4864101" cy="2654301"/>
          </a:xfrm>
        </p:grpSpPr>
        <p:sp>
          <p:nvSpPr>
            <p:cNvPr id="10" name="Freeform 9"/>
            <p:cNvSpPr/>
            <p:nvPr/>
          </p:nvSpPr>
          <p:spPr>
            <a:xfrm>
              <a:off x="241300" y="47371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190500" y="4686300"/>
              <a:ext cx="4833112" cy="2625090"/>
            </a:xfrm>
            <a:prstGeom prst="rect">
              <a:avLst/>
            </a:prstGeom>
            <a:solidFill>
              <a:scrgbClr r="0" g="0" b="0">
                <a:alpha val="0"/>
              </a:scrgbClr>
            </a:solidFill>
          </p:spPr>
        </p:pic>
        <p:grpSp>
          <p:nvGrpSpPr>
            <p:cNvPr id="14" name="Group 13"/>
            <p:cNvGrpSpPr/>
            <p:nvPr/>
          </p:nvGrpSpPr>
          <p:grpSpPr>
            <a:xfrm>
              <a:off x="254000" y="6921500"/>
              <a:ext cx="2201672" cy="333177"/>
              <a:chOff x="254000" y="6921500"/>
              <a:chExt cx="2201672" cy="333177"/>
            </a:xfrm>
          </p:grpSpPr>
          <p:sp>
            <p:nvSpPr>
              <p:cNvPr id="12" name="TextBox 11"/>
              <p:cNvSpPr txBox="1"/>
              <p:nvPr/>
            </p:nvSpPr>
            <p:spPr>
              <a:xfrm>
                <a:off x="266700" y="69469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254000" y="69215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55773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5" name="Group 4"/>
          <p:cNvGrpSpPr/>
          <p:nvPr/>
        </p:nvGrpSpPr>
        <p:grpSpPr>
          <a:xfrm>
            <a:off x="505587" y="158369"/>
            <a:ext cx="8949182" cy="1138682"/>
            <a:chOff x="505587" y="158369"/>
            <a:chExt cx="8949182" cy="1138682"/>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505587" y="158369"/>
              <a:ext cx="8949182" cy="1138682"/>
            </a:xfrm>
            <a:prstGeom prst="rect">
              <a:avLst/>
            </a:prstGeom>
            <a:solidFill>
              <a:scrgbClr r="0" g="0" b="0">
                <a:alpha val="0"/>
              </a:scrgbClr>
            </a:solidFill>
          </p:spPr>
        </p:pic>
        <p:sp>
          <p:nvSpPr>
            <p:cNvPr id="3" name="TextBox 2"/>
            <p:cNvSpPr txBox="1"/>
            <p:nvPr/>
          </p:nvSpPr>
          <p:spPr>
            <a:xfrm>
              <a:off x="1333500" y="292100"/>
              <a:ext cx="7340600" cy="677108"/>
            </a:xfrm>
            <a:prstGeom prst="rect">
              <a:avLst/>
            </a:prstGeom>
            <a:noFill/>
          </p:spPr>
          <p:txBody>
            <a:bodyPr vert="horz" rtlCol="0">
              <a:spAutoFit/>
            </a:bodyPr>
            <a:lstStyle/>
            <a:p>
              <a:pPr algn="ctr"/>
              <a:r>
                <a:rPr lang="en-US" sz="3800" smtClean="0">
                  <a:solidFill>
                    <a:srgbClr val="000000"/>
                  </a:solidFill>
                  <a:latin typeface="Chalkboard - 51"/>
                </a:rPr>
                <a:t>Lesson Notes</a:t>
              </a:r>
              <a:endParaRPr lang="en-US" sz="3800">
                <a:solidFill>
                  <a:srgbClr val="000000"/>
                </a:solidFill>
                <a:latin typeface="Chalkboard - 51"/>
              </a:endParaRPr>
            </a:p>
          </p:txBody>
        </p:sp>
        <p:sp>
          <p:nvSpPr>
            <p:cNvPr id="4" name="TextBox 3"/>
            <p:cNvSpPr txBox="1"/>
            <p:nvPr/>
          </p:nvSpPr>
          <p:spPr>
            <a:xfrm>
              <a:off x="1308100" y="241300"/>
              <a:ext cx="7340600" cy="677108"/>
            </a:xfrm>
            <a:prstGeom prst="rect">
              <a:avLst/>
            </a:prstGeom>
            <a:noFill/>
          </p:spPr>
          <p:txBody>
            <a:bodyPr vert="horz" rtlCol="0">
              <a:spAutoFit/>
            </a:bodyPr>
            <a:lstStyle/>
            <a:p>
              <a:pPr algn="ctr"/>
              <a:r>
                <a:rPr lang="en-US" sz="3800" smtClean="0">
                  <a:solidFill>
                    <a:srgbClr val="FFD700"/>
                  </a:solidFill>
                  <a:latin typeface="Chalkboard - 51"/>
                </a:rPr>
                <a:t>Lesson Notes</a:t>
              </a:r>
              <a:endParaRPr lang="en-US" sz="3800">
                <a:solidFill>
                  <a:srgbClr val="FFD700"/>
                </a:solidFill>
                <a:latin typeface="Chalkboard - 51"/>
              </a:endParaRPr>
            </a:p>
          </p:txBody>
        </p:sp>
      </p:grpSp>
      <p:pic>
        <p:nvPicPr>
          <p:cNvPr id="6" name="Picture 5"/>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6629400" y="1536700"/>
            <a:ext cx="3251454" cy="2481961"/>
          </a:xfrm>
          <a:prstGeom prst="rect">
            <a:avLst/>
          </a:prstGeom>
          <a:solidFill>
            <a:scrgbClr r="0" g="0" b="0">
              <a:alpha val="0"/>
            </a:scrgbClr>
          </a:solidFill>
        </p:spPr>
      </p:pic>
      <p:sp>
        <p:nvSpPr>
          <p:cNvPr id="7" name="TextBox 6"/>
          <p:cNvSpPr txBox="1"/>
          <p:nvPr/>
        </p:nvSpPr>
        <p:spPr>
          <a:xfrm>
            <a:off x="254000" y="838200"/>
            <a:ext cx="6350000" cy="3493264"/>
          </a:xfrm>
          <a:prstGeom prst="rect">
            <a:avLst/>
          </a:prstGeom>
          <a:noFill/>
        </p:spPr>
        <p:txBody>
          <a:bodyPr vert="horz" rtlCol="0">
            <a:spAutoFit/>
          </a:bodyPr>
          <a:lstStyle/>
          <a:p>
            <a:r>
              <a:rPr lang="en-US" sz="1300" smtClean="0">
                <a:solidFill>
                  <a:srgbClr val="000000"/>
                </a:solidFill>
                <a:latin typeface="Chalkboard - 18"/>
              </a:rPr>
              <a:t>Directions for using this Smartboard Jeopardy template.</a:t>
            </a:r>
          </a:p>
          <a:p>
            <a:endParaRPr lang="en-US" sz="1300" smtClean="0">
              <a:solidFill>
                <a:srgbClr val="000000"/>
              </a:solidFill>
              <a:latin typeface="Chalkboard - 18"/>
            </a:endParaRPr>
          </a:p>
          <a:p>
            <a:r>
              <a:rPr lang="en-US" sz="1300" smtClean="0">
                <a:solidFill>
                  <a:srgbClr val="000000"/>
                </a:solidFill>
                <a:latin typeface="Chalkboard - 18"/>
              </a:rPr>
              <a:t>Double click on the Category names to edit and change.</a:t>
            </a:r>
          </a:p>
          <a:p>
            <a:r>
              <a:rPr lang="en-US" sz="1300" smtClean="0">
                <a:solidFill>
                  <a:srgbClr val="000000"/>
                </a:solidFill>
                <a:latin typeface="Chalkboard - 18"/>
              </a:rPr>
              <a:t> </a:t>
            </a:r>
          </a:p>
          <a:p>
            <a:r>
              <a:rPr lang="en-US" sz="1300" smtClean="0">
                <a:solidFill>
                  <a:srgbClr val="000000"/>
                </a:solidFill>
                <a:latin typeface="Chalkboard - 18"/>
              </a:rPr>
              <a:t>Edit each of the Question pages with the Question and  Answer.  You must move the purple reveal box to enter the  correct response, then move the reveal box over the  answer until it is covered. After all questions are entered  Save As ... and give it another name.  This helps preserve  the template.</a:t>
            </a:r>
          </a:p>
          <a:p>
            <a:r>
              <a:rPr lang="en-US" sz="1300" smtClean="0">
                <a:solidFill>
                  <a:srgbClr val="000000"/>
                </a:solidFill>
                <a:latin typeface="Chalkboard - 18"/>
              </a:rPr>
              <a:t> </a:t>
            </a:r>
          </a:p>
          <a:p>
            <a:r>
              <a:rPr lang="en-US" sz="1300" smtClean="0">
                <a:solidFill>
                  <a:srgbClr val="000000"/>
                </a:solidFill>
                <a:latin typeface="Chalkboard - 18"/>
              </a:rPr>
              <a:t>The blank purple button in the center of the Jeopardy  board is an Infinite Cloner and is used to place over the  question button when you return to the Jeopardy Board.   This shows that this button has been chosen and can not  be chosen again.</a:t>
            </a:r>
          </a:p>
          <a:p>
            <a:r>
              <a:rPr lang="en-US" sz="1300" smtClean="0">
                <a:solidFill>
                  <a:srgbClr val="000000"/>
                </a:solidFill>
                <a:latin typeface="Chalkboard - 18"/>
              </a:rPr>
              <a:t> </a:t>
            </a:r>
          </a:p>
          <a:p>
            <a:r>
              <a:rPr lang="en-US" sz="1300" smtClean="0">
                <a:solidFill>
                  <a:srgbClr val="000000"/>
                </a:solidFill>
                <a:latin typeface="Chalkboard - 18"/>
              </a:rPr>
              <a:t>The white cells are for the score keeper to keep score of  the teams.  Drag the numbers to the cell to change score.   Drag the white rectangle to the cell to delete score.</a:t>
            </a:r>
            <a:endParaRPr lang="en-US" sz="1300">
              <a:solidFill>
                <a:srgbClr val="000000"/>
              </a:solidFill>
              <a:latin typeface="Chalkboard - 18"/>
            </a:endParaRPr>
          </a:p>
        </p:txBody>
      </p:sp>
      <p:cxnSp>
        <p:nvCxnSpPr>
          <p:cNvPr id="8" name="Straight Connector 7"/>
          <p:cNvCxnSpPr/>
          <p:nvPr/>
        </p:nvCxnSpPr>
        <p:spPr>
          <a:xfrm>
            <a:off x="4292600" y="2476500"/>
            <a:ext cx="2120900" cy="0"/>
          </a:xfrm>
          <a:prstGeom prst="line">
            <a:avLst/>
          </a:prstGeom>
          <a:ln w="76200" cap="flat" cmpd="sng" algn="ctr">
            <a:solidFill>
              <a:srgbClr val="FF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045200" y="2336800"/>
            <a:ext cx="1739900" cy="2527300"/>
          </a:xfrm>
          <a:prstGeom prst="line">
            <a:avLst/>
          </a:prstGeom>
          <a:ln w="76200" cap="flat" cmpd="sng" algn="ctr">
            <a:solidFill>
              <a:srgbClr val="FF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10" name="Picture 9"/>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7531100" y="4533900"/>
            <a:ext cx="1471422" cy="1099820"/>
          </a:xfrm>
          <a:prstGeom prst="rect">
            <a:avLst/>
          </a:prstGeom>
          <a:solidFill>
            <a:scrgbClr r="0" g="0" b="0">
              <a:alpha val="0"/>
            </a:scrgbClr>
          </a:solidFill>
        </p:spPr>
      </p:pic>
      <p:grpSp>
        <p:nvGrpSpPr>
          <p:cNvPr id="13" name="Group 12"/>
          <p:cNvGrpSpPr/>
          <p:nvPr/>
        </p:nvGrpSpPr>
        <p:grpSpPr>
          <a:xfrm>
            <a:off x="6591300" y="6159500"/>
            <a:ext cx="2863469" cy="1024128"/>
            <a:chOff x="6591300" y="6159500"/>
            <a:chExt cx="2863469" cy="1024128"/>
          </a:xfrm>
        </p:grpSpPr>
        <p:pic>
          <p:nvPicPr>
            <p:cNvPr id="11" name="Picture 10">
              <a:hlinkClick r:id="rId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591300" y="6159500"/>
              <a:ext cx="2863469" cy="1024128"/>
            </a:xfrm>
            <a:prstGeom prst="rect">
              <a:avLst/>
            </a:prstGeom>
            <a:solidFill>
              <a:scrgbClr r="0" g="0" b="0">
                <a:alpha val="0"/>
              </a:scrgbClr>
            </a:solidFill>
          </p:spPr>
        </p:pic>
        <p:sp>
          <p:nvSpPr>
            <p:cNvPr id="12" name="TextBox 11">
              <a:hlinkClick r:id="rId5" action="ppaction://hlinksldjump"/>
            </p:cNvPr>
            <p:cNvSpPr txBox="1"/>
            <p:nvPr/>
          </p:nvSpPr>
          <p:spPr>
            <a:xfrm>
              <a:off x="6845300" y="6464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grpSp>
        <p:nvGrpSpPr>
          <p:cNvPr id="16" name="Group 15"/>
          <p:cNvGrpSpPr/>
          <p:nvPr/>
        </p:nvGrpSpPr>
        <p:grpSpPr>
          <a:xfrm>
            <a:off x="6629400" y="1587500"/>
            <a:ext cx="3235071" cy="749300"/>
            <a:chOff x="6629400" y="1587500"/>
            <a:chExt cx="3235071" cy="749300"/>
          </a:xfrm>
        </p:grpSpPr>
        <p:pic>
          <p:nvPicPr>
            <p:cNvPr id="14" name="Picture 13"/>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889238" y="1600200"/>
              <a:ext cx="975233" cy="736600"/>
            </a:xfrm>
            <a:prstGeom prst="rect">
              <a:avLst/>
            </a:prstGeom>
            <a:solidFill>
              <a:scrgbClr r="0" g="0" b="0">
                <a:alpha val="0"/>
              </a:scrgbClr>
            </a:solidFill>
          </p:spPr>
        </p:pic>
        <p:pic>
          <p:nvPicPr>
            <p:cNvPr id="15" name="Picture 14"/>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629400" y="1587500"/>
              <a:ext cx="994283" cy="745617"/>
            </a:xfrm>
            <a:prstGeom prst="rect">
              <a:avLst/>
            </a:prstGeom>
            <a:solidFill>
              <a:scrgbClr r="0" g="0" b="0">
                <a:alpha val="0"/>
              </a:scrgbClr>
            </a:solidFill>
          </p:spPr>
        </p:pic>
      </p:grpSp>
      <p:sp>
        <p:nvSpPr>
          <p:cNvPr id="17" name="Oval 16"/>
          <p:cNvSpPr/>
          <p:nvPr/>
        </p:nvSpPr>
        <p:spPr>
          <a:xfrm>
            <a:off x="6502400" y="2247900"/>
            <a:ext cx="889000" cy="393700"/>
          </a:xfrm>
          <a:prstGeom prst="ellipse">
            <a:avLst/>
          </a:pr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V="1">
            <a:off x="6159500" y="2476500"/>
            <a:ext cx="2997200" cy="4195064"/>
          </a:xfrm>
          <a:prstGeom prst="line">
            <a:avLst/>
          </a:prstGeom>
          <a:ln w="76200" cap="flat" cmpd="sng" algn="ctr">
            <a:solidFill>
              <a:srgbClr val="FF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7677150" y="1981200"/>
            <a:ext cx="164212" cy="234951"/>
          </a:xfrm>
          <a:custGeom>
            <a:avLst/>
            <a:gdLst/>
            <a:ahLst/>
            <a:cxnLst/>
            <a:rect l="0" t="0" r="0" b="0"/>
            <a:pathLst>
              <a:path w="164212" h="234951">
                <a:moveTo>
                  <a:pt x="0" y="0"/>
                </a:moveTo>
                <a:lnTo>
                  <a:pt x="164211" y="0"/>
                </a:lnTo>
                <a:lnTo>
                  <a:pt x="164211" y="234950"/>
                </a:lnTo>
                <a:lnTo>
                  <a:pt x="0" y="23495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636508" y="1987550"/>
            <a:ext cx="164212" cy="234951"/>
          </a:xfrm>
          <a:custGeom>
            <a:avLst/>
            <a:gdLst/>
            <a:ahLst/>
            <a:cxnLst/>
            <a:rect l="0" t="0" r="0" b="0"/>
            <a:pathLst>
              <a:path w="164212" h="234951">
                <a:moveTo>
                  <a:pt x="0" y="0"/>
                </a:moveTo>
                <a:lnTo>
                  <a:pt x="164211" y="0"/>
                </a:lnTo>
                <a:lnTo>
                  <a:pt x="164211" y="234950"/>
                </a:lnTo>
                <a:lnTo>
                  <a:pt x="0" y="23495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772400" y="1930400"/>
            <a:ext cx="889000" cy="393700"/>
          </a:xfrm>
          <a:prstGeom prst="ellipse">
            <a:avLst/>
          </a:pr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705850" y="1498600"/>
            <a:ext cx="1362456" cy="952500"/>
          </a:xfrm>
          <a:prstGeom prst="ellipse">
            <a:avLst/>
          </a:pr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444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Tools - 200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Computer hardware and software that gather, store, and analyze information.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GIS</a:t>
            </a:r>
            <a:endParaRPr lang="en-US" sz="1300">
              <a:solidFill>
                <a:srgbClr val="000000"/>
              </a:solidFill>
              <a:latin typeface="Chalkboard - 17"/>
            </a:endParaRPr>
          </a:p>
        </p:txBody>
      </p:sp>
      <p:grpSp>
        <p:nvGrpSpPr>
          <p:cNvPr id="15" name="Group 14"/>
          <p:cNvGrpSpPr/>
          <p:nvPr/>
        </p:nvGrpSpPr>
        <p:grpSpPr>
          <a:xfrm>
            <a:off x="266700" y="4521200"/>
            <a:ext cx="4864101" cy="2654301"/>
            <a:chOff x="266700" y="4521200"/>
            <a:chExt cx="4864101" cy="2654301"/>
          </a:xfrm>
        </p:grpSpPr>
        <p:sp>
          <p:nvSpPr>
            <p:cNvPr id="10" name="Freeform 9"/>
            <p:cNvSpPr/>
            <p:nvPr/>
          </p:nvSpPr>
          <p:spPr>
            <a:xfrm>
              <a:off x="317500" y="45720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266700" y="4521200"/>
              <a:ext cx="4833112" cy="2625090"/>
            </a:xfrm>
            <a:prstGeom prst="rect">
              <a:avLst/>
            </a:prstGeom>
            <a:solidFill>
              <a:scrgbClr r="0" g="0" b="0">
                <a:alpha val="0"/>
              </a:scrgbClr>
            </a:solidFill>
          </p:spPr>
        </p:pic>
        <p:grpSp>
          <p:nvGrpSpPr>
            <p:cNvPr id="14" name="Group 13"/>
            <p:cNvGrpSpPr/>
            <p:nvPr/>
          </p:nvGrpSpPr>
          <p:grpSpPr>
            <a:xfrm>
              <a:off x="330200" y="6756400"/>
              <a:ext cx="2201672" cy="333177"/>
              <a:chOff x="330200" y="6756400"/>
              <a:chExt cx="2201672" cy="333177"/>
            </a:xfrm>
          </p:grpSpPr>
          <p:sp>
            <p:nvSpPr>
              <p:cNvPr id="12" name="TextBox 11"/>
              <p:cNvSpPr txBox="1"/>
              <p:nvPr/>
            </p:nvSpPr>
            <p:spPr>
              <a:xfrm>
                <a:off x="342900" y="67818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330200" y="67564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4139526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Tools - 300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A round model of the earth.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Globe</a:t>
            </a:r>
            <a:endParaRPr lang="en-US" sz="1300">
              <a:solidFill>
                <a:srgbClr val="000000"/>
              </a:solidFill>
              <a:latin typeface="Chalkboard - 17"/>
            </a:endParaRPr>
          </a:p>
        </p:txBody>
      </p:sp>
      <p:grpSp>
        <p:nvGrpSpPr>
          <p:cNvPr id="15" name="Group 14"/>
          <p:cNvGrpSpPr/>
          <p:nvPr/>
        </p:nvGrpSpPr>
        <p:grpSpPr>
          <a:xfrm>
            <a:off x="393700" y="4686300"/>
            <a:ext cx="4864101" cy="2654301"/>
            <a:chOff x="393700" y="4686300"/>
            <a:chExt cx="4864101" cy="2654301"/>
          </a:xfrm>
        </p:grpSpPr>
        <p:sp>
          <p:nvSpPr>
            <p:cNvPr id="10" name="Freeform 9"/>
            <p:cNvSpPr/>
            <p:nvPr/>
          </p:nvSpPr>
          <p:spPr>
            <a:xfrm>
              <a:off x="444500" y="47371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93700" y="4686300"/>
              <a:ext cx="4833112" cy="2625090"/>
            </a:xfrm>
            <a:prstGeom prst="rect">
              <a:avLst/>
            </a:prstGeom>
            <a:solidFill>
              <a:scrgbClr r="0" g="0" b="0">
                <a:alpha val="0"/>
              </a:scrgbClr>
            </a:solidFill>
          </p:spPr>
        </p:pic>
        <p:grpSp>
          <p:nvGrpSpPr>
            <p:cNvPr id="14" name="Group 13"/>
            <p:cNvGrpSpPr/>
            <p:nvPr/>
          </p:nvGrpSpPr>
          <p:grpSpPr>
            <a:xfrm>
              <a:off x="457200" y="6921500"/>
              <a:ext cx="2201672" cy="333177"/>
              <a:chOff x="457200" y="6921500"/>
              <a:chExt cx="2201672" cy="333177"/>
            </a:xfrm>
          </p:grpSpPr>
          <p:sp>
            <p:nvSpPr>
              <p:cNvPr id="12" name="TextBox 11"/>
              <p:cNvSpPr txBox="1"/>
              <p:nvPr/>
            </p:nvSpPr>
            <p:spPr>
              <a:xfrm>
                <a:off x="469900" y="69469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57200" y="69215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738029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Tools - 400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A flat drawing of the Earth's surface.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Map</a:t>
            </a:r>
            <a:endParaRPr lang="en-US" sz="1300">
              <a:solidFill>
                <a:srgbClr val="000000"/>
              </a:solidFill>
              <a:latin typeface="Chalkboard - 17"/>
            </a:endParaRPr>
          </a:p>
        </p:txBody>
      </p:sp>
      <p:grpSp>
        <p:nvGrpSpPr>
          <p:cNvPr id="15" name="Group 14"/>
          <p:cNvGrpSpPr/>
          <p:nvPr/>
        </p:nvGrpSpPr>
        <p:grpSpPr>
          <a:xfrm>
            <a:off x="635000" y="4851400"/>
            <a:ext cx="4864101" cy="2654301"/>
            <a:chOff x="635000" y="4851400"/>
            <a:chExt cx="4864101" cy="2654301"/>
          </a:xfrm>
        </p:grpSpPr>
        <p:sp>
          <p:nvSpPr>
            <p:cNvPr id="10" name="Freeform 9"/>
            <p:cNvSpPr/>
            <p:nvPr/>
          </p:nvSpPr>
          <p:spPr>
            <a:xfrm>
              <a:off x="685800" y="49022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635000" y="4851400"/>
              <a:ext cx="4833112" cy="2625090"/>
            </a:xfrm>
            <a:prstGeom prst="rect">
              <a:avLst/>
            </a:prstGeom>
            <a:solidFill>
              <a:scrgbClr r="0" g="0" b="0">
                <a:alpha val="0"/>
              </a:scrgbClr>
            </a:solidFill>
          </p:spPr>
        </p:pic>
        <p:grpSp>
          <p:nvGrpSpPr>
            <p:cNvPr id="14" name="Group 13"/>
            <p:cNvGrpSpPr/>
            <p:nvPr/>
          </p:nvGrpSpPr>
          <p:grpSpPr>
            <a:xfrm>
              <a:off x="698500" y="7086600"/>
              <a:ext cx="2201672" cy="333177"/>
              <a:chOff x="698500" y="7086600"/>
              <a:chExt cx="2201672" cy="333177"/>
            </a:xfrm>
          </p:grpSpPr>
          <p:sp>
            <p:nvSpPr>
              <p:cNvPr id="12" name="TextBox 11"/>
              <p:cNvSpPr txBox="1"/>
              <p:nvPr/>
            </p:nvSpPr>
            <p:spPr>
              <a:xfrm>
                <a:off x="711200" y="71120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698500" y="70866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997643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Tools - 500 </a:t>
              </a:r>
              <a:endParaRPr lang="en-US" sz="2700">
                <a:solidFill>
                  <a:srgbClr val="000000"/>
                </a:solidFill>
                <a:latin typeface="Chalkboard - 36"/>
              </a:endParaRPr>
            </a:p>
          </p:txBody>
        </p:sp>
      </p:grpSp>
      <p:sp>
        <p:nvSpPr>
          <p:cNvPr id="5" name="TextBox 4"/>
          <p:cNvSpPr txBox="1"/>
          <p:nvPr/>
        </p:nvSpPr>
        <p:spPr>
          <a:xfrm>
            <a:off x="1828800" y="1587500"/>
            <a:ext cx="6781800" cy="1292662"/>
          </a:xfrm>
          <a:prstGeom prst="rect">
            <a:avLst/>
          </a:prstGeom>
          <a:noFill/>
        </p:spPr>
        <p:txBody>
          <a:bodyPr vert="horz" rtlCol="0">
            <a:spAutoFit/>
          </a:bodyPr>
          <a:lstStyle/>
          <a:p>
            <a:r>
              <a:rPr lang="en-US" sz="2600" smtClean="0">
                <a:solidFill>
                  <a:srgbClr val="000000"/>
                </a:solidFill>
                <a:latin typeface="Chalkboard - 35"/>
              </a:rPr>
              <a:t>One problem with maps is that they ___________shapes and sizes of Earth's features.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distort</a:t>
            </a:r>
            <a:endParaRPr lang="en-US" sz="1300">
              <a:solidFill>
                <a:srgbClr val="000000"/>
              </a:solidFill>
              <a:latin typeface="Chalkboard - 17"/>
            </a:endParaRPr>
          </a:p>
        </p:txBody>
      </p:sp>
      <p:grpSp>
        <p:nvGrpSpPr>
          <p:cNvPr id="15" name="Group 14"/>
          <p:cNvGrpSpPr/>
          <p:nvPr/>
        </p:nvGrpSpPr>
        <p:grpSpPr>
          <a:xfrm>
            <a:off x="330200" y="4635500"/>
            <a:ext cx="4864101" cy="2654301"/>
            <a:chOff x="330200" y="4635500"/>
            <a:chExt cx="4864101" cy="2654301"/>
          </a:xfrm>
        </p:grpSpPr>
        <p:sp>
          <p:nvSpPr>
            <p:cNvPr id="10" name="Freeform 9"/>
            <p:cNvSpPr/>
            <p:nvPr/>
          </p:nvSpPr>
          <p:spPr>
            <a:xfrm>
              <a:off x="381000" y="46863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30200" y="4635500"/>
              <a:ext cx="4833112" cy="2625090"/>
            </a:xfrm>
            <a:prstGeom prst="rect">
              <a:avLst/>
            </a:prstGeom>
            <a:solidFill>
              <a:scrgbClr r="0" g="0" b="0">
                <a:alpha val="0"/>
              </a:scrgbClr>
            </a:solidFill>
          </p:spPr>
        </p:pic>
        <p:grpSp>
          <p:nvGrpSpPr>
            <p:cNvPr id="14" name="Group 13"/>
            <p:cNvGrpSpPr/>
            <p:nvPr/>
          </p:nvGrpSpPr>
          <p:grpSpPr>
            <a:xfrm>
              <a:off x="393700" y="6870700"/>
              <a:ext cx="2201672" cy="333177"/>
              <a:chOff x="393700" y="6870700"/>
              <a:chExt cx="2201672" cy="333177"/>
            </a:xfrm>
          </p:grpSpPr>
          <p:sp>
            <p:nvSpPr>
              <p:cNvPr id="12" name="TextBox 11"/>
              <p:cNvSpPr txBox="1"/>
              <p:nvPr/>
            </p:nvSpPr>
            <p:spPr>
              <a:xfrm>
                <a:off x="406400" y="68961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393700" y="68707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1124622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Lat/Long - 100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Latitude and longitude are best used for which of the 5 themes? </a:t>
            </a:r>
            <a:endParaRPr lang="en-US" sz="2600">
              <a:solidFill>
                <a:srgbClr val="000000"/>
              </a:solidFill>
              <a:latin typeface="Chalkboard - 35"/>
            </a:endParaRPr>
          </a:p>
        </p:txBody>
      </p:sp>
      <p:grpSp>
        <p:nvGrpSpPr>
          <p:cNvPr id="8" name="Group 7"/>
          <p:cNvGrpSpPr/>
          <p:nvPr/>
        </p:nvGrpSpPr>
        <p:grpSpPr>
          <a:xfrm>
            <a:off x="7073900" y="6502400"/>
            <a:ext cx="2863469" cy="1024128"/>
            <a:chOff x="7073900" y="65024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073900" y="65024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27900" y="68072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location</a:t>
            </a:r>
            <a:endParaRPr lang="en-US" sz="1300">
              <a:solidFill>
                <a:srgbClr val="000000"/>
              </a:solidFill>
              <a:latin typeface="Chalkboard - 17"/>
            </a:endParaRPr>
          </a:p>
        </p:txBody>
      </p:sp>
      <p:grpSp>
        <p:nvGrpSpPr>
          <p:cNvPr id="15" name="Group 14"/>
          <p:cNvGrpSpPr/>
          <p:nvPr/>
        </p:nvGrpSpPr>
        <p:grpSpPr>
          <a:xfrm>
            <a:off x="495300" y="4318000"/>
            <a:ext cx="4864101" cy="2654301"/>
            <a:chOff x="495300" y="4318000"/>
            <a:chExt cx="4864101" cy="2654301"/>
          </a:xfrm>
        </p:grpSpPr>
        <p:sp>
          <p:nvSpPr>
            <p:cNvPr id="10" name="Freeform 9"/>
            <p:cNvSpPr/>
            <p:nvPr/>
          </p:nvSpPr>
          <p:spPr>
            <a:xfrm>
              <a:off x="546100" y="43688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495300" y="4318000"/>
              <a:ext cx="4833112" cy="2625090"/>
            </a:xfrm>
            <a:prstGeom prst="rect">
              <a:avLst/>
            </a:prstGeom>
            <a:solidFill>
              <a:scrgbClr r="0" g="0" b="0">
                <a:alpha val="0"/>
              </a:scrgbClr>
            </a:solidFill>
          </p:spPr>
        </p:pic>
        <p:grpSp>
          <p:nvGrpSpPr>
            <p:cNvPr id="14" name="Group 13"/>
            <p:cNvGrpSpPr/>
            <p:nvPr/>
          </p:nvGrpSpPr>
          <p:grpSpPr>
            <a:xfrm>
              <a:off x="558800" y="6553200"/>
              <a:ext cx="2201672" cy="333177"/>
              <a:chOff x="558800" y="6553200"/>
              <a:chExt cx="2201672" cy="333177"/>
            </a:xfrm>
          </p:grpSpPr>
          <p:sp>
            <p:nvSpPr>
              <p:cNvPr id="12" name="TextBox 11"/>
              <p:cNvSpPr txBox="1"/>
              <p:nvPr/>
            </p:nvSpPr>
            <p:spPr>
              <a:xfrm>
                <a:off x="571500" y="65786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558800" y="65532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684464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Lat/Long - 200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Line of latitude that is 0 degrees.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Equator</a:t>
            </a:r>
            <a:endParaRPr lang="en-US" sz="1300">
              <a:solidFill>
                <a:srgbClr val="000000"/>
              </a:solidFill>
              <a:latin typeface="Chalkboard - 17"/>
            </a:endParaRPr>
          </a:p>
        </p:txBody>
      </p:sp>
      <p:grpSp>
        <p:nvGrpSpPr>
          <p:cNvPr id="15" name="Group 14"/>
          <p:cNvGrpSpPr/>
          <p:nvPr/>
        </p:nvGrpSpPr>
        <p:grpSpPr>
          <a:xfrm>
            <a:off x="304800" y="4673600"/>
            <a:ext cx="4864101" cy="2654301"/>
            <a:chOff x="304800" y="4673600"/>
            <a:chExt cx="4864101" cy="2654301"/>
          </a:xfrm>
        </p:grpSpPr>
        <p:sp>
          <p:nvSpPr>
            <p:cNvPr id="10" name="Freeform 9"/>
            <p:cNvSpPr/>
            <p:nvPr/>
          </p:nvSpPr>
          <p:spPr>
            <a:xfrm>
              <a:off x="355600" y="47244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304800" y="4673600"/>
              <a:ext cx="4833112" cy="2625090"/>
            </a:xfrm>
            <a:prstGeom prst="rect">
              <a:avLst/>
            </a:prstGeom>
            <a:solidFill>
              <a:scrgbClr r="0" g="0" b="0">
                <a:alpha val="0"/>
              </a:scrgbClr>
            </a:solidFill>
          </p:spPr>
        </p:pic>
        <p:grpSp>
          <p:nvGrpSpPr>
            <p:cNvPr id="14" name="Group 13"/>
            <p:cNvGrpSpPr/>
            <p:nvPr/>
          </p:nvGrpSpPr>
          <p:grpSpPr>
            <a:xfrm>
              <a:off x="368300" y="6908800"/>
              <a:ext cx="2201672" cy="333177"/>
              <a:chOff x="368300" y="6908800"/>
              <a:chExt cx="2201672" cy="333177"/>
            </a:xfrm>
          </p:grpSpPr>
          <p:sp>
            <p:nvSpPr>
              <p:cNvPr id="12" name="TextBox 11"/>
              <p:cNvSpPr txBox="1"/>
              <p:nvPr/>
            </p:nvSpPr>
            <p:spPr>
              <a:xfrm>
                <a:off x="381000" y="69342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368300" y="69088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2951176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71800" y="431800"/>
            <a:ext cx="4280917" cy="742062"/>
            <a:chOff x="2971800" y="431800"/>
            <a:chExt cx="4280917" cy="742062"/>
          </a:xfrm>
        </p:grpSpPr>
        <p:sp>
          <p:nvSpPr>
            <p:cNvPr id="2" name="Freeform 1"/>
            <p:cNvSpPr/>
            <p:nvPr/>
          </p:nvSpPr>
          <p:spPr>
            <a:xfrm>
              <a:off x="29718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223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Lat/Long - 300 </a:t>
              </a:r>
              <a:endParaRPr lang="en-US" sz="2700">
                <a:solidFill>
                  <a:srgbClr val="000000"/>
                </a:solidFill>
                <a:latin typeface="Chalkboard - 36"/>
              </a:endParaRPr>
            </a:p>
          </p:txBody>
        </p:sp>
      </p:grpSp>
      <p:sp>
        <p:nvSpPr>
          <p:cNvPr id="5" name="TextBox 4"/>
          <p:cNvSpPr txBox="1"/>
          <p:nvPr/>
        </p:nvSpPr>
        <p:spPr>
          <a:xfrm>
            <a:off x="1828800" y="1587500"/>
            <a:ext cx="6781800" cy="492443"/>
          </a:xfrm>
          <a:prstGeom prst="rect">
            <a:avLst/>
          </a:prstGeom>
          <a:noFill/>
        </p:spPr>
        <p:txBody>
          <a:bodyPr vert="horz" rtlCol="0">
            <a:spAutoFit/>
          </a:bodyPr>
          <a:lstStyle/>
          <a:p>
            <a:r>
              <a:rPr lang="en-US" sz="2600" smtClean="0">
                <a:solidFill>
                  <a:srgbClr val="000000"/>
                </a:solidFill>
                <a:latin typeface="Chalkboard - 35"/>
              </a:rPr>
              <a:t>0 degrees longitude.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Prime Meridian</a:t>
            </a:r>
            <a:endParaRPr lang="en-US" sz="1300">
              <a:solidFill>
                <a:srgbClr val="000000"/>
              </a:solidFill>
              <a:latin typeface="Chalkboard - 17"/>
            </a:endParaRPr>
          </a:p>
        </p:txBody>
      </p:sp>
      <p:grpSp>
        <p:nvGrpSpPr>
          <p:cNvPr id="15" name="Group 14"/>
          <p:cNvGrpSpPr/>
          <p:nvPr/>
        </p:nvGrpSpPr>
        <p:grpSpPr>
          <a:xfrm>
            <a:off x="673100" y="4864100"/>
            <a:ext cx="4864101" cy="2654301"/>
            <a:chOff x="673100" y="4864100"/>
            <a:chExt cx="4864101" cy="2654301"/>
          </a:xfrm>
        </p:grpSpPr>
        <p:sp>
          <p:nvSpPr>
            <p:cNvPr id="10" name="Freeform 9"/>
            <p:cNvSpPr/>
            <p:nvPr/>
          </p:nvSpPr>
          <p:spPr>
            <a:xfrm>
              <a:off x="723900" y="49149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673100" y="4864100"/>
              <a:ext cx="4833112" cy="2625090"/>
            </a:xfrm>
            <a:prstGeom prst="rect">
              <a:avLst/>
            </a:prstGeom>
            <a:solidFill>
              <a:scrgbClr r="0" g="0" b="0">
                <a:alpha val="0"/>
              </a:scrgbClr>
            </a:solidFill>
          </p:spPr>
        </p:pic>
        <p:grpSp>
          <p:nvGrpSpPr>
            <p:cNvPr id="14" name="Group 13"/>
            <p:cNvGrpSpPr/>
            <p:nvPr/>
          </p:nvGrpSpPr>
          <p:grpSpPr>
            <a:xfrm>
              <a:off x="736600" y="7099300"/>
              <a:ext cx="2201672" cy="333177"/>
              <a:chOff x="736600" y="7099300"/>
              <a:chExt cx="2201672" cy="333177"/>
            </a:xfrm>
          </p:grpSpPr>
          <p:sp>
            <p:nvSpPr>
              <p:cNvPr id="12" name="TextBox 11"/>
              <p:cNvSpPr txBox="1"/>
              <p:nvPr/>
            </p:nvSpPr>
            <p:spPr>
              <a:xfrm>
                <a:off x="749300" y="71247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736600" y="70993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881429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Lat/Long - 400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The Prime Meridian and Equator divide the Earth into...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hemispheres</a:t>
            </a:r>
            <a:endParaRPr lang="en-US" sz="1300">
              <a:solidFill>
                <a:srgbClr val="000000"/>
              </a:solidFill>
              <a:latin typeface="Chalkboard - 17"/>
            </a:endParaRPr>
          </a:p>
        </p:txBody>
      </p:sp>
      <p:grpSp>
        <p:nvGrpSpPr>
          <p:cNvPr id="15" name="Group 14"/>
          <p:cNvGrpSpPr/>
          <p:nvPr/>
        </p:nvGrpSpPr>
        <p:grpSpPr>
          <a:xfrm>
            <a:off x="622300" y="4597400"/>
            <a:ext cx="4864101" cy="2654301"/>
            <a:chOff x="622300" y="4597400"/>
            <a:chExt cx="4864101" cy="2654301"/>
          </a:xfrm>
        </p:grpSpPr>
        <p:sp>
          <p:nvSpPr>
            <p:cNvPr id="10" name="Freeform 9"/>
            <p:cNvSpPr/>
            <p:nvPr/>
          </p:nvSpPr>
          <p:spPr>
            <a:xfrm>
              <a:off x="673100" y="46482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622300" y="4597400"/>
              <a:ext cx="4833112" cy="2625090"/>
            </a:xfrm>
            <a:prstGeom prst="rect">
              <a:avLst/>
            </a:prstGeom>
            <a:solidFill>
              <a:scrgbClr r="0" g="0" b="0">
                <a:alpha val="0"/>
              </a:scrgbClr>
            </a:solidFill>
          </p:spPr>
        </p:pic>
        <p:grpSp>
          <p:nvGrpSpPr>
            <p:cNvPr id="14" name="Group 13"/>
            <p:cNvGrpSpPr/>
            <p:nvPr/>
          </p:nvGrpSpPr>
          <p:grpSpPr>
            <a:xfrm>
              <a:off x="685800" y="6832600"/>
              <a:ext cx="2201672" cy="333177"/>
              <a:chOff x="685800" y="6832600"/>
              <a:chExt cx="2201672" cy="333177"/>
            </a:xfrm>
          </p:grpSpPr>
          <p:sp>
            <p:nvSpPr>
              <p:cNvPr id="12" name="TextBox 11"/>
              <p:cNvSpPr txBox="1"/>
              <p:nvPr/>
            </p:nvSpPr>
            <p:spPr>
              <a:xfrm>
                <a:off x="698500" y="68580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685800" y="68326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3328338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742062"/>
            <a:chOff x="2946400" y="431800"/>
            <a:chExt cx="4280917" cy="742062"/>
          </a:xfrm>
        </p:grpSpPr>
        <p:sp>
          <p:nvSpPr>
            <p:cNvPr id="2" name="Freeform 1"/>
            <p:cNvSpPr/>
            <p:nvPr/>
          </p:nvSpPr>
          <p:spPr>
            <a:xfrm>
              <a:off x="2946400" y="431800"/>
              <a:ext cx="4280917" cy="742062"/>
            </a:xfrm>
            <a:custGeom>
              <a:avLst/>
              <a:gdLst/>
              <a:ahLst/>
              <a:cxnLst/>
              <a:rect l="0" t="0" r="0" b="0"/>
              <a:pathLst>
                <a:path w="4280917" h="742062">
                  <a:moveTo>
                    <a:pt x="0" y="0"/>
                  </a:moveTo>
                  <a:lnTo>
                    <a:pt x="4280916" y="0"/>
                  </a:lnTo>
                  <a:lnTo>
                    <a:pt x="4280916" y="742061"/>
                  </a:lnTo>
                  <a:lnTo>
                    <a:pt x="0" y="742061"/>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68903"/>
              <a:ext cx="3937016" cy="507831"/>
            </a:xfrm>
            <a:prstGeom prst="rect">
              <a:avLst/>
            </a:prstGeom>
            <a:noFill/>
          </p:spPr>
          <p:txBody>
            <a:bodyPr vert="horz" rtlCol="0">
              <a:spAutoFit/>
            </a:bodyPr>
            <a:lstStyle/>
            <a:p>
              <a:pPr algn="ctr"/>
              <a:r>
                <a:rPr lang="en-US" sz="2700" smtClean="0">
                  <a:solidFill>
                    <a:srgbClr val="000000"/>
                  </a:solidFill>
                  <a:latin typeface="Chalkboard - 36"/>
                </a:rPr>
                <a:t>Lat/Long - 500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This line of longitude is where a new day starts.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International Date Line</a:t>
            </a:r>
            <a:endParaRPr lang="en-US" sz="1300">
              <a:solidFill>
                <a:srgbClr val="000000"/>
              </a:solidFill>
              <a:latin typeface="Chalkboard - 17"/>
            </a:endParaRPr>
          </a:p>
        </p:txBody>
      </p:sp>
      <p:grpSp>
        <p:nvGrpSpPr>
          <p:cNvPr id="15" name="Group 14"/>
          <p:cNvGrpSpPr/>
          <p:nvPr/>
        </p:nvGrpSpPr>
        <p:grpSpPr>
          <a:xfrm>
            <a:off x="457200" y="4673600"/>
            <a:ext cx="4864101" cy="2654301"/>
            <a:chOff x="457200" y="4673600"/>
            <a:chExt cx="4864101" cy="2654301"/>
          </a:xfrm>
        </p:grpSpPr>
        <p:sp>
          <p:nvSpPr>
            <p:cNvPr id="10" name="Freeform 9"/>
            <p:cNvSpPr/>
            <p:nvPr/>
          </p:nvSpPr>
          <p:spPr>
            <a:xfrm>
              <a:off x="508000" y="47244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457200" y="4673600"/>
              <a:ext cx="4833112" cy="2625090"/>
            </a:xfrm>
            <a:prstGeom prst="rect">
              <a:avLst/>
            </a:prstGeom>
            <a:solidFill>
              <a:scrgbClr r="0" g="0" b="0">
                <a:alpha val="0"/>
              </a:scrgbClr>
            </a:solidFill>
          </p:spPr>
        </p:pic>
        <p:grpSp>
          <p:nvGrpSpPr>
            <p:cNvPr id="14" name="Group 13"/>
            <p:cNvGrpSpPr/>
            <p:nvPr/>
          </p:nvGrpSpPr>
          <p:grpSpPr>
            <a:xfrm>
              <a:off x="520700" y="6908800"/>
              <a:ext cx="2201672" cy="333177"/>
              <a:chOff x="520700" y="6908800"/>
              <a:chExt cx="2201672" cy="333177"/>
            </a:xfrm>
          </p:grpSpPr>
          <p:sp>
            <p:nvSpPr>
              <p:cNvPr id="12" name="TextBox 11"/>
              <p:cNvSpPr txBox="1"/>
              <p:nvPr/>
            </p:nvSpPr>
            <p:spPr>
              <a:xfrm>
                <a:off x="533400" y="69342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520700" y="69088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588614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447800" y="1651000"/>
            <a:ext cx="7416800" cy="5632311"/>
          </a:xfrm>
          <a:prstGeom prst="rect">
            <a:avLst/>
          </a:prstGeom>
          <a:noFill/>
        </p:spPr>
        <p:txBody>
          <a:bodyPr vert="horz" rtlCol="0">
            <a:spAutoFit/>
          </a:bodyPr>
          <a:lstStyle/>
          <a:p>
            <a:pPr algn="ctr"/>
            <a:r>
              <a:rPr lang="en-US" sz="2700" smtClean="0">
                <a:solidFill>
                  <a:srgbClr val="000000"/>
                </a:solidFill>
                <a:latin typeface="Arial - 36"/>
              </a:rPr>
              <a:t>Final Jeopardy</a:t>
            </a:r>
          </a:p>
          <a:p>
            <a:endParaRPr lang="en-US" sz="2700" smtClean="0">
              <a:solidFill>
                <a:srgbClr val="000000"/>
              </a:solidFill>
              <a:latin typeface="Arial - 36"/>
            </a:endParaRPr>
          </a:p>
          <a:p>
            <a:r>
              <a:rPr lang="en-US" sz="2700" smtClean="0">
                <a:solidFill>
                  <a:srgbClr val="000000"/>
                </a:solidFill>
                <a:latin typeface="Arial - 36"/>
              </a:rPr>
              <a:t>Fill in the blanks</a:t>
            </a:r>
          </a:p>
          <a:p>
            <a:r>
              <a:rPr lang="en-US" sz="2700" smtClean="0">
                <a:solidFill>
                  <a:srgbClr val="000000"/>
                </a:solidFill>
                <a:latin typeface="Arial - 36"/>
              </a:rPr>
              <a:t>The reason for the ________ is the _______ of the earth. On June 21 we have the _______ solstice. Followed by an ______ where the sun is centered over the equator. Then we have another _______ on December 22 when winter begins. Followed by March 21 which is the start of ______. </a:t>
            </a:r>
          </a:p>
          <a:p>
            <a:endParaRPr lang="en-US" sz="2700" smtClean="0">
              <a:solidFill>
                <a:srgbClr val="000000"/>
              </a:solidFill>
              <a:latin typeface="Arial - 36"/>
            </a:endParaRPr>
          </a:p>
          <a:p>
            <a:r>
              <a:rPr lang="en-US" sz="2700" smtClean="0">
                <a:solidFill>
                  <a:srgbClr val="000000"/>
                </a:solidFill>
                <a:latin typeface="Arial - 36"/>
              </a:rPr>
              <a:t>Bonus 1,000 points:</a:t>
            </a:r>
          </a:p>
          <a:p>
            <a:r>
              <a:rPr lang="en-US" sz="2700" smtClean="0">
                <a:solidFill>
                  <a:srgbClr val="000000"/>
                </a:solidFill>
                <a:latin typeface="Arial - 36"/>
              </a:rPr>
              <a:t>What color is a polar bear's skin?</a:t>
            </a:r>
            <a:endParaRPr lang="en-US" sz="2700">
              <a:solidFill>
                <a:srgbClr val="000000"/>
              </a:solidFill>
              <a:latin typeface="Arial - 36"/>
            </a:endParaRPr>
          </a:p>
        </p:txBody>
      </p:sp>
    </p:spTree>
    <p:extLst>
      <p:ext uri="{BB962C8B-B14F-4D97-AF65-F5344CB8AC3E}">
        <p14:creationId xmlns:p14="http://schemas.microsoft.com/office/powerpoint/2010/main" val="104569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266700" y="304800"/>
            <a:ext cx="9667621" cy="7419721"/>
          </a:xfrm>
          <a:prstGeom prst="rect">
            <a:avLst/>
          </a:prstGeom>
          <a:solidFill>
            <a:scrgbClr r="0" g="0" b="0">
              <a:alpha val="0"/>
            </a:scrgbClr>
          </a:solidFill>
        </p:spPr>
      </p:pic>
      <p:grpSp>
        <p:nvGrpSpPr>
          <p:cNvPr id="8" name="Group 7"/>
          <p:cNvGrpSpPr/>
          <p:nvPr/>
        </p:nvGrpSpPr>
        <p:grpSpPr>
          <a:xfrm>
            <a:off x="419100" y="2641600"/>
            <a:ext cx="9384411" cy="571881"/>
            <a:chOff x="419100" y="2641600"/>
            <a:chExt cx="9384411" cy="571881"/>
          </a:xfrm>
        </p:grpSpPr>
        <p:pic>
          <p:nvPicPr>
            <p:cNvPr id="3" name="Picture 2"/>
            <p:cNvPicPr>
              <a:picLocks/>
            </p:cNvPicPr>
            <p:nvPr/>
          </p:nvPicPr>
          <p:blipFill>
            <a:blip r:embed="rId4">
              <a:extLst>
                <a:ext uri="{28A0092B-C50C-407E-A947-70E740481C1C}">
                  <a14:useLocalDpi xmlns:a14="http://schemas.microsoft.com/office/drawing/2010/main" val="0"/>
                </a:ext>
              </a:extLst>
            </a:blip>
            <a:stretch>
              <a:fillRect/>
            </a:stretch>
          </p:blipFill>
          <p:spPr>
            <a:xfrm>
              <a:off x="419100" y="2641600"/>
              <a:ext cx="1700911" cy="559181"/>
            </a:xfrm>
            <a:prstGeom prst="rect">
              <a:avLst/>
            </a:prstGeom>
            <a:solidFill>
              <a:scrgbClr r="0" g="0" b="0">
                <a:alpha val="0"/>
              </a:scrgbClr>
            </a:solidFill>
          </p:spPr>
        </p:pic>
        <p:pic>
          <p:nvPicPr>
            <p:cNvPr id="4" name="Picture 3"/>
            <p:cNvPicPr>
              <a:picLocks/>
            </p:cNvPicPr>
            <p:nvPr/>
          </p:nvPicPr>
          <p:blipFill>
            <a:blip r:embed="rId4">
              <a:extLst>
                <a:ext uri="{28A0092B-C50C-407E-A947-70E740481C1C}">
                  <a14:useLocalDpi xmlns:a14="http://schemas.microsoft.com/office/drawing/2010/main" val="0"/>
                </a:ext>
              </a:extLst>
            </a:blip>
            <a:stretch>
              <a:fillRect/>
            </a:stretch>
          </p:blipFill>
          <p:spPr>
            <a:xfrm>
              <a:off x="2336800" y="2654300"/>
              <a:ext cx="1700911" cy="559181"/>
            </a:xfrm>
            <a:prstGeom prst="rect">
              <a:avLst/>
            </a:prstGeom>
            <a:solidFill>
              <a:scrgbClr r="0" g="0" b="0">
                <a:alpha val="0"/>
              </a:scrgbClr>
            </a:solidFill>
          </p:spPr>
        </p:pic>
        <p:pic>
          <p:nvPicPr>
            <p:cNvPr id="5" name="Picture 4"/>
            <p:cNvPicPr>
              <a:picLocks/>
            </p:cNvPicPr>
            <p:nvPr/>
          </p:nvPicPr>
          <p:blipFill>
            <a:blip r:embed="rId4">
              <a:extLst>
                <a:ext uri="{28A0092B-C50C-407E-A947-70E740481C1C}">
                  <a14:useLocalDpi xmlns:a14="http://schemas.microsoft.com/office/drawing/2010/main" val="0"/>
                </a:ext>
              </a:extLst>
            </a:blip>
            <a:stretch>
              <a:fillRect/>
            </a:stretch>
          </p:blipFill>
          <p:spPr>
            <a:xfrm>
              <a:off x="4254500" y="2654300"/>
              <a:ext cx="1700911" cy="559181"/>
            </a:xfrm>
            <a:prstGeom prst="rect">
              <a:avLst/>
            </a:prstGeom>
            <a:solidFill>
              <a:scrgbClr r="0" g="0" b="0">
                <a:alpha val="0"/>
              </a:scrgbClr>
            </a:solidFill>
          </p:spPr>
        </p:pic>
        <p:pic>
          <p:nvPicPr>
            <p:cNvPr id="6" name="Picture 5"/>
            <p:cNvPicPr>
              <a:picLocks/>
            </p:cNvPicPr>
            <p:nvPr/>
          </p:nvPicPr>
          <p:blipFill>
            <a:blip r:embed="rId4">
              <a:extLst>
                <a:ext uri="{28A0092B-C50C-407E-A947-70E740481C1C}">
                  <a14:useLocalDpi xmlns:a14="http://schemas.microsoft.com/office/drawing/2010/main" val="0"/>
                </a:ext>
              </a:extLst>
            </a:blip>
            <a:stretch>
              <a:fillRect/>
            </a:stretch>
          </p:blipFill>
          <p:spPr>
            <a:xfrm>
              <a:off x="6172200" y="2641600"/>
              <a:ext cx="1700911" cy="559181"/>
            </a:xfrm>
            <a:prstGeom prst="rect">
              <a:avLst/>
            </a:prstGeom>
            <a:solidFill>
              <a:scrgbClr r="0" g="0" b="0">
                <a:alpha val="0"/>
              </a:scrgbClr>
            </a:solidFill>
          </p:spPr>
        </p:pic>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8102600" y="2641600"/>
              <a:ext cx="1700911" cy="559181"/>
            </a:xfrm>
            <a:prstGeom prst="rect">
              <a:avLst/>
            </a:prstGeom>
            <a:solidFill>
              <a:scrgbClr r="0" g="0" b="0">
                <a:alpha val="0"/>
              </a:scrgbClr>
            </a:solidFill>
          </p:spPr>
        </p:pic>
      </p:grpSp>
      <p:sp>
        <p:nvSpPr>
          <p:cNvPr id="9" name="TextBox 8"/>
          <p:cNvSpPr txBox="1"/>
          <p:nvPr/>
        </p:nvSpPr>
        <p:spPr>
          <a:xfrm>
            <a:off x="647700" y="2755900"/>
            <a:ext cx="1320800" cy="292388"/>
          </a:xfrm>
          <a:prstGeom prst="rect">
            <a:avLst/>
          </a:prstGeom>
          <a:noFill/>
        </p:spPr>
        <p:txBody>
          <a:bodyPr vert="horz" rtlCol="0">
            <a:spAutoFit/>
          </a:bodyPr>
          <a:lstStyle/>
          <a:p>
            <a:pPr algn="ctr"/>
            <a:r>
              <a:rPr lang="en-US" sz="1300" smtClean="0">
                <a:solidFill>
                  <a:srgbClr val="E6E6FA"/>
                </a:solidFill>
                <a:latin typeface="Chalkboard - 17"/>
              </a:rPr>
              <a:t>5 Themes	</a:t>
            </a:r>
            <a:endParaRPr lang="en-US" sz="1300">
              <a:solidFill>
                <a:srgbClr val="E6E6FA"/>
              </a:solidFill>
              <a:latin typeface="Chalkboard - 17"/>
            </a:endParaRPr>
          </a:p>
        </p:txBody>
      </p:sp>
      <p:sp>
        <p:nvSpPr>
          <p:cNvPr id="10" name="TextBox 9"/>
          <p:cNvSpPr txBox="1"/>
          <p:nvPr/>
        </p:nvSpPr>
        <p:spPr>
          <a:xfrm>
            <a:off x="2565400" y="2768600"/>
            <a:ext cx="1371600" cy="292388"/>
          </a:xfrm>
          <a:prstGeom prst="rect">
            <a:avLst/>
          </a:prstGeom>
          <a:noFill/>
        </p:spPr>
        <p:txBody>
          <a:bodyPr vert="horz" rtlCol="0">
            <a:spAutoFit/>
          </a:bodyPr>
          <a:lstStyle/>
          <a:p>
            <a:pPr algn="ctr"/>
            <a:r>
              <a:rPr lang="en-US" sz="1300" smtClean="0">
                <a:solidFill>
                  <a:srgbClr val="E6E6FA"/>
                </a:solidFill>
                <a:latin typeface="Chalkboard - 17"/>
              </a:rPr>
              <a:t>Geography</a:t>
            </a:r>
            <a:endParaRPr lang="en-US" sz="1300">
              <a:solidFill>
                <a:srgbClr val="E6E6FA"/>
              </a:solidFill>
              <a:latin typeface="Chalkboard - 17"/>
            </a:endParaRPr>
          </a:p>
        </p:txBody>
      </p:sp>
      <p:sp>
        <p:nvSpPr>
          <p:cNvPr id="11" name="TextBox 10"/>
          <p:cNvSpPr txBox="1"/>
          <p:nvPr/>
        </p:nvSpPr>
        <p:spPr>
          <a:xfrm>
            <a:off x="4483100" y="2781300"/>
            <a:ext cx="1371600" cy="292388"/>
          </a:xfrm>
          <a:prstGeom prst="rect">
            <a:avLst/>
          </a:prstGeom>
          <a:noFill/>
        </p:spPr>
        <p:txBody>
          <a:bodyPr vert="horz" rtlCol="0">
            <a:spAutoFit/>
          </a:bodyPr>
          <a:lstStyle/>
          <a:p>
            <a:pPr algn="ctr"/>
            <a:r>
              <a:rPr lang="en-US" sz="1300" smtClean="0">
                <a:solidFill>
                  <a:srgbClr val="E6E6FA"/>
                </a:solidFill>
                <a:latin typeface="Chalkboard - 17"/>
              </a:rPr>
              <a:t>Time</a:t>
            </a:r>
            <a:endParaRPr lang="en-US" sz="1300">
              <a:solidFill>
                <a:srgbClr val="E6E6FA"/>
              </a:solidFill>
              <a:latin typeface="Chalkboard - 17"/>
            </a:endParaRPr>
          </a:p>
        </p:txBody>
      </p:sp>
      <p:sp>
        <p:nvSpPr>
          <p:cNvPr id="12" name="TextBox 11"/>
          <p:cNvSpPr txBox="1"/>
          <p:nvPr/>
        </p:nvSpPr>
        <p:spPr>
          <a:xfrm>
            <a:off x="6413500" y="2768600"/>
            <a:ext cx="1371600" cy="292388"/>
          </a:xfrm>
          <a:prstGeom prst="rect">
            <a:avLst/>
          </a:prstGeom>
          <a:noFill/>
        </p:spPr>
        <p:txBody>
          <a:bodyPr vert="horz" rtlCol="0">
            <a:spAutoFit/>
          </a:bodyPr>
          <a:lstStyle/>
          <a:p>
            <a:pPr algn="ctr"/>
            <a:r>
              <a:rPr lang="en-US" sz="1300" smtClean="0">
                <a:solidFill>
                  <a:srgbClr val="E6E6FA"/>
                </a:solidFill>
                <a:latin typeface="Chalkboard - 17"/>
              </a:rPr>
              <a:t>Tools</a:t>
            </a:r>
            <a:endParaRPr lang="en-US" sz="1300">
              <a:solidFill>
                <a:srgbClr val="E6E6FA"/>
              </a:solidFill>
              <a:latin typeface="Chalkboard - 17"/>
            </a:endParaRPr>
          </a:p>
        </p:txBody>
      </p:sp>
      <p:sp>
        <p:nvSpPr>
          <p:cNvPr id="13" name="TextBox 12"/>
          <p:cNvSpPr txBox="1"/>
          <p:nvPr/>
        </p:nvSpPr>
        <p:spPr>
          <a:xfrm>
            <a:off x="8343900" y="2768600"/>
            <a:ext cx="1371600" cy="292388"/>
          </a:xfrm>
          <a:prstGeom prst="rect">
            <a:avLst/>
          </a:prstGeom>
          <a:noFill/>
        </p:spPr>
        <p:txBody>
          <a:bodyPr vert="horz" rtlCol="0">
            <a:spAutoFit/>
          </a:bodyPr>
          <a:lstStyle/>
          <a:p>
            <a:pPr algn="ctr"/>
            <a:r>
              <a:rPr lang="en-US" sz="1300" smtClean="0">
                <a:solidFill>
                  <a:srgbClr val="E6E6FA"/>
                </a:solidFill>
                <a:latin typeface="Chalkboard - 17"/>
              </a:rPr>
              <a:t>Lat/Long</a:t>
            </a:r>
            <a:endParaRPr lang="en-US" sz="1300">
              <a:solidFill>
                <a:srgbClr val="E6E6FA"/>
              </a:solidFill>
              <a:latin typeface="Chalkboard - 17"/>
            </a:endParaRPr>
          </a:p>
        </p:txBody>
      </p:sp>
      <p:grpSp>
        <p:nvGrpSpPr>
          <p:cNvPr id="16" name="Group 15"/>
          <p:cNvGrpSpPr/>
          <p:nvPr/>
        </p:nvGrpSpPr>
        <p:grpSpPr>
          <a:xfrm>
            <a:off x="431800" y="3276600"/>
            <a:ext cx="1689735" cy="750062"/>
            <a:chOff x="431800" y="3276600"/>
            <a:chExt cx="1689735" cy="750062"/>
          </a:xfrm>
        </p:grpSpPr>
        <p:pic>
          <p:nvPicPr>
            <p:cNvPr id="14" name="Picture 13">
              <a:hlinkClick r:id="rId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31800" y="3276600"/>
              <a:ext cx="1689735" cy="750062"/>
            </a:xfrm>
            <a:prstGeom prst="rect">
              <a:avLst/>
            </a:prstGeom>
            <a:solidFill>
              <a:scrgbClr r="0" g="0" b="0">
                <a:alpha val="0"/>
              </a:scrgbClr>
            </a:solidFill>
          </p:spPr>
        </p:pic>
        <p:sp>
          <p:nvSpPr>
            <p:cNvPr id="15" name="TextBox 14">
              <a:hlinkClick r:id="rId5" action="ppaction://hlinksldjump"/>
            </p:cNvPr>
            <p:cNvSpPr txBox="1"/>
            <p:nvPr/>
          </p:nvSpPr>
          <p:spPr>
            <a:xfrm>
              <a:off x="889000" y="3340100"/>
              <a:ext cx="1143000" cy="492443"/>
            </a:xfrm>
            <a:prstGeom prst="rect">
              <a:avLst/>
            </a:prstGeom>
            <a:noFill/>
          </p:spPr>
          <p:txBody>
            <a:bodyPr vert="horz" rtlCol="0">
              <a:spAutoFit/>
            </a:bodyPr>
            <a:lstStyle/>
            <a:p>
              <a:r>
                <a:rPr lang="en-US" sz="2600" smtClean="0">
                  <a:solidFill>
                    <a:srgbClr val="E6E6FA"/>
                  </a:solidFill>
                  <a:latin typeface="Chalkboard - 35"/>
                </a:rPr>
                <a:t>100</a:t>
              </a:r>
              <a:endParaRPr lang="en-US" sz="2600">
                <a:solidFill>
                  <a:srgbClr val="E6E6FA"/>
                </a:solidFill>
                <a:latin typeface="Chalkboard - 35"/>
              </a:endParaRPr>
            </a:p>
          </p:txBody>
        </p:sp>
      </p:grpSp>
      <p:grpSp>
        <p:nvGrpSpPr>
          <p:cNvPr id="19" name="Group 18"/>
          <p:cNvGrpSpPr/>
          <p:nvPr/>
        </p:nvGrpSpPr>
        <p:grpSpPr>
          <a:xfrm>
            <a:off x="431800" y="4191000"/>
            <a:ext cx="1689735" cy="750062"/>
            <a:chOff x="431800" y="4191000"/>
            <a:chExt cx="1689735" cy="750062"/>
          </a:xfrm>
        </p:grpSpPr>
        <p:pic>
          <p:nvPicPr>
            <p:cNvPr id="17" name="Picture 16">
              <a:hlinkClick r:id="rId7"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31800" y="4191000"/>
              <a:ext cx="1689735" cy="750062"/>
            </a:xfrm>
            <a:prstGeom prst="rect">
              <a:avLst/>
            </a:prstGeom>
            <a:solidFill>
              <a:scrgbClr r="0" g="0" b="0">
                <a:alpha val="0"/>
              </a:scrgbClr>
            </a:solidFill>
          </p:spPr>
        </p:pic>
        <p:sp>
          <p:nvSpPr>
            <p:cNvPr id="18" name="TextBox 17">
              <a:hlinkClick r:id="rId7" action="ppaction://hlinksldjump"/>
            </p:cNvPr>
            <p:cNvSpPr txBox="1"/>
            <p:nvPr/>
          </p:nvSpPr>
          <p:spPr>
            <a:xfrm>
              <a:off x="812800" y="4267200"/>
              <a:ext cx="1244600" cy="507831"/>
            </a:xfrm>
            <a:prstGeom prst="rect">
              <a:avLst/>
            </a:prstGeom>
            <a:noFill/>
          </p:spPr>
          <p:txBody>
            <a:bodyPr vert="horz" rtlCol="0">
              <a:spAutoFit/>
            </a:bodyPr>
            <a:lstStyle/>
            <a:p>
              <a:r>
                <a:rPr lang="en-US" sz="2700" smtClean="0">
                  <a:solidFill>
                    <a:srgbClr val="E6E6FA"/>
                  </a:solidFill>
                  <a:latin typeface="Chalkboard - 36"/>
                </a:rPr>
                <a:t>200</a:t>
              </a:r>
              <a:endParaRPr lang="en-US" sz="2700">
                <a:solidFill>
                  <a:srgbClr val="E6E6FA"/>
                </a:solidFill>
                <a:latin typeface="Chalkboard - 36"/>
              </a:endParaRPr>
            </a:p>
          </p:txBody>
        </p:sp>
      </p:grpSp>
      <p:grpSp>
        <p:nvGrpSpPr>
          <p:cNvPr id="22" name="Group 21"/>
          <p:cNvGrpSpPr/>
          <p:nvPr/>
        </p:nvGrpSpPr>
        <p:grpSpPr>
          <a:xfrm>
            <a:off x="431800" y="5041900"/>
            <a:ext cx="1689735" cy="750062"/>
            <a:chOff x="431800" y="5041900"/>
            <a:chExt cx="1689735" cy="750062"/>
          </a:xfrm>
        </p:grpSpPr>
        <p:pic>
          <p:nvPicPr>
            <p:cNvPr id="20" name="Picture 19">
              <a:hlinkClick r:id="rId8"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31800" y="5041900"/>
              <a:ext cx="1689735" cy="750062"/>
            </a:xfrm>
            <a:prstGeom prst="rect">
              <a:avLst/>
            </a:prstGeom>
            <a:solidFill>
              <a:scrgbClr r="0" g="0" b="0">
                <a:alpha val="0"/>
              </a:scrgbClr>
            </a:solidFill>
          </p:spPr>
        </p:pic>
        <p:sp>
          <p:nvSpPr>
            <p:cNvPr id="21" name="TextBox 20">
              <a:hlinkClick r:id="rId8" action="ppaction://hlinksldjump"/>
            </p:cNvPr>
            <p:cNvSpPr txBox="1"/>
            <p:nvPr/>
          </p:nvSpPr>
          <p:spPr>
            <a:xfrm>
              <a:off x="838200" y="5118100"/>
              <a:ext cx="1244600" cy="507831"/>
            </a:xfrm>
            <a:prstGeom prst="rect">
              <a:avLst/>
            </a:prstGeom>
            <a:noFill/>
          </p:spPr>
          <p:txBody>
            <a:bodyPr vert="horz" rtlCol="0">
              <a:spAutoFit/>
            </a:bodyPr>
            <a:lstStyle/>
            <a:p>
              <a:r>
                <a:rPr lang="en-US" sz="2700" smtClean="0">
                  <a:solidFill>
                    <a:srgbClr val="E6E6FA"/>
                  </a:solidFill>
                  <a:latin typeface="Chalkboard - 36"/>
                </a:rPr>
                <a:t>300</a:t>
              </a:r>
              <a:endParaRPr lang="en-US" sz="2700">
                <a:solidFill>
                  <a:srgbClr val="E6E6FA"/>
                </a:solidFill>
                <a:latin typeface="Chalkboard - 36"/>
              </a:endParaRPr>
            </a:p>
          </p:txBody>
        </p:sp>
      </p:grpSp>
      <p:grpSp>
        <p:nvGrpSpPr>
          <p:cNvPr id="25" name="Group 24"/>
          <p:cNvGrpSpPr/>
          <p:nvPr/>
        </p:nvGrpSpPr>
        <p:grpSpPr>
          <a:xfrm>
            <a:off x="431800" y="5892800"/>
            <a:ext cx="1689735" cy="750062"/>
            <a:chOff x="431800" y="5892800"/>
            <a:chExt cx="1689735" cy="750062"/>
          </a:xfrm>
        </p:grpSpPr>
        <p:pic>
          <p:nvPicPr>
            <p:cNvPr id="23" name="Picture 22">
              <a:hlinkClick r:id="rId9"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31800" y="5892800"/>
              <a:ext cx="1689735" cy="750062"/>
            </a:xfrm>
            <a:prstGeom prst="rect">
              <a:avLst/>
            </a:prstGeom>
            <a:solidFill>
              <a:scrgbClr r="0" g="0" b="0">
                <a:alpha val="0"/>
              </a:scrgbClr>
            </a:solidFill>
          </p:spPr>
        </p:pic>
        <p:sp>
          <p:nvSpPr>
            <p:cNvPr id="24" name="TextBox 23">
              <a:hlinkClick r:id="rId9" action="ppaction://hlinksldjump"/>
            </p:cNvPr>
            <p:cNvSpPr txBox="1"/>
            <p:nvPr/>
          </p:nvSpPr>
          <p:spPr>
            <a:xfrm>
              <a:off x="838200" y="5956300"/>
              <a:ext cx="1244600" cy="507831"/>
            </a:xfrm>
            <a:prstGeom prst="rect">
              <a:avLst/>
            </a:prstGeom>
            <a:noFill/>
          </p:spPr>
          <p:txBody>
            <a:bodyPr vert="horz" rtlCol="0">
              <a:spAutoFit/>
            </a:bodyPr>
            <a:lstStyle/>
            <a:p>
              <a:r>
                <a:rPr lang="en-US" sz="2700" smtClean="0">
                  <a:solidFill>
                    <a:srgbClr val="E6E6FA"/>
                  </a:solidFill>
                  <a:latin typeface="Chalkboard - 36"/>
                </a:rPr>
                <a:t>400</a:t>
              </a:r>
              <a:endParaRPr lang="en-US" sz="2700">
                <a:solidFill>
                  <a:srgbClr val="E6E6FA"/>
                </a:solidFill>
                <a:latin typeface="Chalkboard - 36"/>
              </a:endParaRPr>
            </a:p>
          </p:txBody>
        </p:sp>
      </p:grpSp>
      <p:grpSp>
        <p:nvGrpSpPr>
          <p:cNvPr id="28" name="Group 27"/>
          <p:cNvGrpSpPr/>
          <p:nvPr/>
        </p:nvGrpSpPr>
        <p:grpSpPr>
          <a:xfrm>
            <a:off x="431800" y="6743700"/>
            <a:ext cx="1689735" cy="750062"/>
            <a:chOff x="431800" y="6743700"/>
            <a:chExt cx="1689735" cy="750062"/>
          </a:xfrm>
        </p:grpSpPr>
        <p:pic>
          <p:nvPicPr>
            <p:cNvPr id="26" name="Picture 25">
              <a:hlinkClick r:id="rId10"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31800" y="6743700"/>
              <a:ext cx="1689735" cy="750062"/>
            </a:xfrm>
            <a:prstGeom prst="rect">
              <a:avLst/>
            </a:prstGeom>
            <a:solidFill>
              <a:scrgbClr r="0" g="0" b="0">
                <a:alpha val="0"/>
              </a:scrgbClr>
            </a:solidFill>
          </p:spPr>
        </p:pic>
        <p:sp>
          <p:nvSpPr>
            <p:cNvPr id="27" name="TextBox 26">
              <a:hlinkClick r:id="rId10" action="ppaction://hlinksldjump"/>
            </p:cNvPr>
            <p:cNvSpPr txBox="1"/>
            <p:nvPr/>
          </p:nvSpPr>
          <p:spPr>
            <a:xfrm>
              <a:off x="838200" y="6819900"/>
              <a:ext cx="1244600" cy="507831"/>
            </a:xfrm>
            <a:prstGeom prst="rect">
              <a:avLst/>
            </a:prstGeom>
            <a:noFill/>
          </p:spPr>
          <p:txBody>
            <a:bodyPr vert="horz" rtlCol="0">
              <a:spAutoFit/>
            </a:bodyPr>
            <a:lstStyle/>
            <a:p>
              <a:r>
                <a:rPr lang="en-US" sz="2700" smtClean="0">
                  <a:solidFill>
                    <a:srgbClr val="E6E6FA"/>
                  </a:solidFill>
                  <a:latin typeface="Chalkboard - 36"/>
                </a:rPr>
                <a:t>500</a:t>
              </a:r>
              <a:endParaRPr lang="en-US" sz="2700">
                <a:solidFill>
                  <a:srgbClr val="E6E6FA"/>
                </a:solidFill>
                <a:latin typeface="Chalkboard - 36"/>
              </a:endParaRPr>
            </a:p>
          </p:txBody>
        </p:sp>
      </p:grpSp>
      <p:grpSp>
        <p:nvGrpSpPr>
          <p:cNvPr id="31" name="Group 30"/>
          <p:cNvGrpSpPr/>
          <p:nvPr/>
        </p:nvGrpSpPr>
        <p:grpSpPr>
          <a:xfrm>
            <a:off x="2336800" y="3340100"/>
            <a:ext cx="1689735" cy="750062"/>
            <a:chOff x="2336800" y="3340100"/>
            <a:chExt cx="1689735" cy="750062"/>
          </a:xfrm>
        </p:grpSpPr>
        <p:pic>
          <p:nvPicPr>
            <p:cNvPr id="29" name="Picture 28">
              <a:hlinkClick r:id="rId11"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2336800" y="3340100"/>
              <a:ext cx="1689735" cy="750062"/>
            </a:xfrm>
            <a:prstGeom prst="rect">
              <a:avLst/>
            </a:prstGeom>
            <a:solidFill>
              <a:scrgbClr r="0" g="0" b="0">
                <a:alpha val="0"/>
              </a:scrgbClr>
            </a:solidFill>
          </p:spPr>
        </p:pic>
        <p:sp>
          <p:nvSpPr>
            <p:cNvPr id="30" name="TextBox 29">
              <a:hlinkClick r:id="rId11" action="ppaction://hlinksldjump"/>
            </p:cNvPr>
            <p:cNvSpPr txBox="1"/>
            <p:nvPr/>
          </p:nvSpPr>
          <p:spPr>
            <a:xfrm>
              <a:off x="2794000" y="3403600"/>
              <a:ext cx="1143000" cy="492443"/>
            </a:xfrm>
            <a:prstGeom prst="rect">
              <a:avLst/>
            </a:prstGeom>
            <a:noFill/>
          </p:spPr>
          <p:txBody>
            <a:bodyPr vert="horz" rtlCol="0">
              <a:spAutoFit/>
            </a:bodyPr>
            <a:lstStyle/>
            <a:p>
              <a:r>
                <a:rPr lang="en-US" sz="2600" smtClean="0">
                  <a:solidFill>
                    <a:srgbClr val="E6E6FA"/>
                  </a:solidFill>
                  <a:latin typeface="Chalkboard - 35"/>
                </a:rPr>
                <a:t>100</a:t>
              </a:r>
              <a:endParaRPr lang="en-US" sz="2600">
                <a:solidFill>
                  <a:srgbClr val="E6E6FA"/>
                </a:solidFill>
                <a:latin typeface="Chalkboard - 35"/>
              </a:endParaRPr>
            </a:p>
          </p:txBody>
        </p:sp>
      </p:grpSp>
      <p:grpSp>
        <p:nvGrpSpPr>
          <p:cNvPr id="34" name="Group 33"/>
          <p:cNvGrpSpPr/>
          <p:nvPr/>
        </p:nvGrpSpPr>
        <p:grpSpPr>
          <a:xfrm>
            <a:off x="2336800" y="4191000"/>
            <a:ext cx="1689735" cy="750062"/>
            <a:chOff x="2336800" y="4191000"/>
            <a:chExt cx="1689735" cy="750062"/>
          </a:xfrm>
        </p:grpSpPr>
        <p:pic>
          <p:nvPicPr>
            <p:cNvPr id="32" name="Picture 31">
              <a:hlinkClick r:id="rId12"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2336800" y="4191000"/>
              <a:ext cx="1689735" cy="750062"/>
            </a:xfrm>
            <a:prstGeom prst="rect">
              <a:avLst/>
            </a:prstGeom>
            <a:solidFill>
              <a:scrgbClr r="0" g="0" b="0">
                <a:alpha val="0"/>
              </a:scrgbClr>
            </a:solidFill>
          </p:spPr>
        </p:pic>
        <p:sp>
          <p:nvSpPr>
            <p:cNvPr id="33" name="TextBox 32">
              <a:hlinkClick r:id="rId12" action="ppaction://hlinksldjump"/>
            </p:cNvPr>
            <p:cNvSpPr txBox="1"/>
            <p:nvPr/>
          </p:nvSpPr>
          <p:spPr>
            <a:xfrm>
              <a:off x="2717800" y="4267200"/>
              <a:ext cx="1244600" cy="507831"/>
            </a:xfrm>
            <a:prstGeom prst="rect">
              <a:avLst/>
            </a:prstGeom>
            <a:noFill/>
          </p:spPr>
          <p:txBody>
            <a:bodyPr vert="horz" rtlCol="0">
              <a:spAutoFit/>
            </a:bodyPr>
            <a:lstStyle/>
            <a:p>
              <a:r>
                <a:rPr lang="en-US" sz="2700" smtClean="0">
                  <a:solidFill>
                    <a:srgbClr val="E6E6FA"/>
                  </a:solidFill>
                  <a:latin typeface="Chalkboard - 36"/>
                </a:rPr>
                <a:t>200</a:t>
              </a:r>
              <a:endParaRPr lang="en-US" sz="2700">
                <a:solidFill>
                  <a:srgbClr val="E6E6FA"/>
                </a:solidFill>
                <a:latin typeface="Chalkboard - 36"/>
              </a:endParaRPr>
            </a:p>
          </p:txBody>
        </p:sp>
      </p:grpSp>
      <p:grpSp>
        <p:nvGrpSpPr>
          <p:cNvPr id="37" name="Group 36"/>
          <p:cNvGrpSpPr/>
          <p:nvPr/>
        </p:nvGrpSpPr>
        <p:grpSpPr>
          <a:xfrm>
            <a:off x="2336800" y="5041900"/>
            <a:ext cx="1689735" cy="750062"/>
            <a:chOff x="2336800" y="5041900"/>
            <a:chExt cx="1689735" cy="750062"/>
          </a:xfrm>
        </p:grpSpPr>
        <p:pic>
          <p:nvPicPr>
            <p:cNvPr id="35" name="Picture 34">
              <a:hlinkClick r:id="rId13"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2336800" y="5041900"/>
              <a:ext cx="1689735" cy="750062"/>
            </a:xfrm>
            <a:prstGeom prst="rect">
              <a:avLst/>
            </a:prstGeom>
            <a:solidFill>
              <a:scrgbClr r="0" g="0" b="0">
                <a:alpha val="0"/>
              </a:scrgbClr>
            </a:solidFill>
          </p:spPr>
        </p:pic>
        <p:sp>
          <p:nvSpPr>
            <p:cNvPr id="36" name="TextBox 35">
              <a:hlinkClick r:id="rId13" action="ppaction://hlinksldjump"/>
            </p:cNvPr>
            <p:cNvSpPr txBox="1"/>
            <p:nvPr/>
          </p:nvSpPr>
          <p:spPr>
            <a:xfrm>
              <a:off x="2743200" y="5118100"/>
              <a:ext cx="1244600" cy="507831"/>
            </a:xfrm>
            <a:prstGeom prst="rect">
              <a:avLst/>
            </a:prstGeom>
            <a:noFill/>
          </p:spPr>
          <p:txBody>
            <a:bodyPr vert="horz" rtlCol="0">
              <a:spAutoFit/>
            </a:bodyPr>
            <a:lstStyle/>
            <a:p>
              <a:r>
                <a:rPr lang="en-US" sz="2700" smtClean="0">
                  <a:solidFill>
                    <a:srgbClr val="E6E6FA"/>
                  </a:solidFill>
                  <a:latin typeface="Chalkboard - 36"/>
                </a:rPr>
                <a:t>300</a:t>
              </a:r>
              <a:endParaRPr lang="en-US" sz="2700">
                <a:solidFill>
                  <a:srgbClr val="E6E6FA"/>
                </a:solidFill>
                <a:latin typeface="Chalkboard - 36"/>
              </a:endParaRPr>
            </a:p>
          </p:txBody>
        </p:sp>
      </p:grpSp>
      <p:grpSp>
        <p:nvGrpSpPr>
          <p:cNvPr id="40" name="Group 39"/>
          <p:cNvGrpSpPr/>
          <p:nvPr/>
        </p:nvGrpSpPr>
        <p:grpSpPr>
          <a:xfrm>
            <a:off x="2336800" y="5892800"/>
            <a:ext cx="1689735" cy="750062"/>
            <a:chOff x="2336800" y="5892800"/>
            <a:chExt cx="1689735" cy="750062"/>
          </a:xfrm>
        </p:grpSpPr>
        <p:pic>
          <p:nvPicPr>
            <p:cNvPr id="38" name="Picture 37">
              <a:hlinkClick r:id="rId14"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2336800" y="5892800"/>
              <a:ext cx="1689735" cy="750062"/>
            </a:xfrm>
            <a:prstGeom prst="rect">
              <a:avLst/>
            </a:prstGeom>
            <a:solidFill>
              <a:scrgbClr r="0" g="0" b="0">
                <a:alpha val="0"/>
              </a:scrgbClr>
            </a:solidFill>
          </p:spPr>
        </p:pic>
        <p:sp>
          <p:nvSpPr>
            <p:cNvPr id="39" name="TextBox 38">
              <a:hlinkClick r:id="rId14" action="ppaction://hlinksldjump"/>
            </p:cNvPr>
            <p:cNvSpPr txBox="1"/>
            <p:nvPr/>
          </p:nvSpPr>
          <p:spPr>
            <a:xfrm>
              <a:off x="2743200" y="5956300"/>
              <a:ext cx="1244600" cy="507831"/>
            </a:xfrm>
            <a:prstGeom prst="rect">
              <a:avLst/>
            </a:prstGeom>
            <a:noFill/>
          </p:spPr>
          <p:txBody>
            <a:bodyPr vert="horz" rtlCol="0">
              <a:spAutoFit/>
            </a:bodyPr>
            <a:lstStyle/>
            <a:p>
              <a:r>
                <a:rPr lang="en-US" sz="2700" smtClean="0">
                  <a:solidFill>
                    <a:srgbClr val="E6E6FA"/>
                  </a:solidFill>
                  <a:latin typeface="Chalkboard - 36"/>
                </a:rPr>
                <a:t>400</a:t>
              </a:r>
              <a:endParaRPr lang="en-US" sz="2700">
                <a:solidFill>
                  <a:srgbClr val="E6E6FA"/>
                </a:solidFill>
                <a:latin typeface="Chalkboard - 36"/>
              </a:endParaRPr>
            </a:p>
          </p:txBody>
        </p:sp>
      </p:grpSp>
      <p:grpSp>
        <p:nvGrpSpPr>
          <p:cNvPr id="43" name="Group 42"/>
          <p:cNvGrpSpPr/>
          <p:nvPr/>
        </p:nvGrpSpPr>
        <p:grpSpPr>
          <a:xfrm>
            <a:off x="2336800" y="6743700"/>
            <a:ext cx="1689735" cy="750062"/>
            <a:chOff x="2336800" y="6743700"/>
            <a:chExt cx="1689735" cy="750062"/>
          </a:xfrm>
        </p:grpSpPr>
        <p:pic>
          <p:nvPicPr>
            <p:cNvPr id="41" name="Picture 40">
              <a:hlinkClick r:id="rId1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2336800" y="6743700"/>
              <a:ext cx="1689735" cy="750062"/>
            </a:xfrm>
            <a:prstGeom prst="rect">
              <a:avLst/>
            </a:prstGeom>
            <a:solidFill>
              <a:scrgbClr r="0" g="0" b="0">
                <a:alpha val="0"/>
              </a:scrgbClr>
            </a:solidFill>
          </p:spPr>
        </p:pic>
        <p:sp>
          <p:nvSpPr>
            <p:cNvPr id="42" name="TextBox 41">
              <a:hlinkClick r:id="rId15" action="ppaction://hlinksldjump"/>
            </p:cNvPr>
            <p:cNvSpPr txBox="1"/>
            <p:nvPr/>
          </p:nvSpPr>
          <p:spPr>
            <a:xfrm>
              <a:off x="2743200" y="6819900"/>
              <a:ext cx="1244600" cy="507831"/>
            </a:xfrm>
            <a:prstGeom prst="rect">
              <a:avLst/>
            </a:prstGeom>
            <a:noFill/>
          </p:spPr>
          <p:txBody>
            <a:bodyPr vert="horz" rtlCol="0">
              <a:spAutoFit/>
            </a:bodyPr>
            <a:lstStyle/>
            <a:p>
              <a:r>
                <a:rPr lang="en-US" sz="2700" smtClean="0">
                  <a:solidFill>
                    <a:srgbClr val="E6E6FA"/>
                  </a:solidFill>
                  <a:latin typeface="Chalkboard - 36"/>
                </a:rPr>
                <a:t>500</a:t>
              </a:r>
              <a:endParaRPr lang="en-US" sz="2700">
                <a:solidFill>
                  <a:srgbClr val="E6E6FA"/>
                </a:solidFill>
                <a:latin typeface="Chalkboard - 36"/>
              </a:endParaRPr>
            </a:p>
          </p:txBody>
        </p:sp>
      </p:grpSp>
      <p:grpSp>
        <p:nvGrpSpPr>
          <p:cNvPr id="46" name="Group 45"/>
          <p:cNvGrpSpPr/>
          <p:nvPr/>
        </p:nvGrpSpPr>
        <p:grpSpPr>
          <a:xfrm>
            <a:off x="4254500" y="3340100"/>
            <a:ext cx="1689735" cy="750062"/>
            <a:chOff x="4254500" y="3340100"/>
            <a:chExt cx="1689735" cy="750062"/>
          </a:xfrm>
        </p:grpSpPr>
        <p:pic>
          <p:nvPicPr>
            <p:cNvPr id="44" name="Picture 43">
              <a:hlinkClick r:id="rId16"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254500" y="3340100"/>
              <a:ext cx="1689735" cy="750062"/>
            </a:xfrm>
            <a:prstGeom prst="rect">
              <a:avLst/>
            </a:prstGeom>
            <a:solidFill>
              <a:scrgbClr r="0" g="0" b="0">
                <a:alpha val="0"/>
              </a:scrgbClr>
            </a:solidFill>
          </p:spPr>
        </p:pic>
        <p:sp>
          <p:nvSpPr>
            <p:cNvPr id="45" name="TextBox 44">
              <a:hlinkClick r:id="rId16" action="ppaction://hlinksldjump"/>
            </p:cNvPr>
            <p:cNvSpPr txBox="1"/>
            <p:nvPr/>
          </p:nvSpPr>
          <p:spPr>
            <a:xfrm>
              <a:off x="4711700" y="3403600"/>
              <a:ext cx="1143000" cy="492443"/>
            </a:xfrm>
            <a:prstGeom prst="rect">
              <a:avLst/>
            </a:prstGeom>
            <a:noFill/>
          </p:spPr>
          <p:txBody>
            <a:bodyPr vert="horz" rtlCol="0">
              <a:spAutoFit/>
            </a:bodyPr>
            <a:lstStyle/>
            <a:p>
              <a:r>
                <a:rPr lang="en-US" sz="2600" smtClean="0">
                  <a:solidFill>
                    <a:srgbClr val="E6E6FA"/>
                  </a:solidFill>
                  <a:latin typeface="Chalkboard - 35"/>
                </a:rPr>
                <a:t>100</a:t>
              </a:r>
              <a:endParaRPr lang="en-US" sz="2600">
                <a:solidFill>
                  <a:srgbClr val="E6E6FA"/>
                </a:solidFill>
                <a:latin typeface="Chalkboard - 35"/>
              </a:endParaRPr>
            </a:p>
          </p:txBody>
        </p:sp>
      </p:grpSp>
      <p:grpSp>
        <p:nvGrpSpPr>
          <p:cNvPr id="49" name="Group 48"/>
          <p:cNvGrpSpPr/>
          <p:nvPr/>
        </p:nvGrpSpPr>
        <p:grpSpPr>
          <a:xfrm>
            <a:off x="4254500" y="4191000"/>
            <a:ext cx="1689735" cy="750062"/>
            <a:chOff x="4254500" y="4191000"/>
            <a:chExt cx="1689735" cy="750062"/>
          </a:xfrm>
        </p:grpSpPr>
        <p:pic>
          <p:nvPicPr>
            <p:cNvPr id="47" name="Picture 46">
              <a:hlinkClick r:id="rId17"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254500" y="4191000"/>
              <a:ext cx="1689735" cy="750062"/>
            </a:xfrm>
            <a:prstGeom prst="rect">
              <a:avLst/>
            </a:prstGeom>
            <a:solidFill>
              <a:scrgbClr r="0" g="0" b="0">
                <a:alpha val="0"/>
              </a:scrgbClr>
            </a:solidFill>
          </p:spPr>
        </p:pic>
        <p:sp>
          <p:nvSpPr>
            <p:cNvPr id="48" name="TextBox 47">
              <a:hlinkClick r:id="rId17" action="ppaction://hlinksldjump"/>
            </p:cNvPr>
            <p:cNvSpPr txBox="1"/>
            <p:nvPr/>
          </p:nvSpPr>
          <p:spPr>
            <a:xfrm>
              <a:off x="4635500" y="4267200"/>
              <a:ext cx="1244600" cy="507831"/>
            </a:xfrm>
            <a:prstGeom prst="rect">
              <a:avLst/>
            </a:prstGeom>
            <a:noFill/>
          </p:spPr>
          <p:txBody>
            <a:bodyPr vert="horz" rtlCol="0">
              <a:spAutoFit/>
            </a:bodyPr>
            <a:lstStyle/>
            <a:p>
              <a:r>
                <a:rPr lang="en-US" sz="2700" smtClean="0">
                  <a:solidFill>
                    <a:srgbClr val="E6E6FA"/>
                  </a:solidFill>
                  <a:latin typeface="Chalkboard - 36"/>
                </a:rPr>
                <a:t>200</a:t>
              </a:r>
              <a:endParaRPr lang="en-US" sz="2700">
                <a:solidFill>
                  <a:srgbClr val="E6E6FA"/>
                </a:solidFill>
                <a:latin typeface="Chalkboard - 36"/>
              </a:endParaRPr>
            </a:p>
          </p:txBody>
        </p:sp>
      </p:grpSp>
      <p:grpSp>
        <p:nvGrpSpPr>
          <p:cNvPr id="52" name="Group 51"/>
          <p:cNvGrpSpPr/>
          <p:nvPr/>
        </p:nvGrpSpPr>
        <p:grpSpPr>
          <a:xfrm>
            <a:off x="4254500" y="5041900"/>
            <a:ext cx="1689735" cy="750062"/>
            <a:chOff x="4254500" y="5041900"/>
            <a:chExt cx="1689735" cy="750062"/>
          </a:xfrm>
        </p:grpSpPr>
        <p:pic>
          <p:nvPicPr>
            <p:cNvPr id="50" name="Picture 49">
              <a:hlinkClick r:id="rId18"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254500" y="5041900"/>
              <a:ext cx="1689735" cy="750062"/>
            </a:xfrm>
            <a:prstGeom prst="rect">
              <a:avLst/>
            </a:prstGeom>
            <a:solidFill>
              <a:scrgbClr r="0" g="0" b="0">
                <a:alpha val="0"/>
              </a:scrgbClr>
            </a:solidFill>
          </p:spPr>
        </p:pic>
        <p:sp>
          <p:nvSpPr>
            <p:cNvPr id="51" name="TextBox 50">
              <a:hlinkClick r:id="rId18" action="ppaction://hlinksldjump"/>
            </p:cNvPr>
            <p:cNvSpPr txBox="1"/>
            <p:nvPr/>
          </p:nvSpPr>
          <p:spPr>
            <a:xfrm>
              <a:off x="4660900" y="5118100"/>
              <a:ext cx="1244600" cy="507831"/>
            </a:xfrm>
            <a:prstGeom prst="rect">
              <a:avLst/>
            </a:prstGeom>
            <a:noFill/>
          </p:spPr>
          <p:txBody>
            <a:bodyPr vert="horz" rtlCol="0">
              <a:spAutoFit/>
            </a:bodyPr>
            <a:lstStyle/>
            <a:p>
              <a:r>
                <a:rPr lang="en-US" sz="2700" smtClean="0">
                  <a:solidFill>
                    <a:srgbClr val="E6E6FA"/>
                  </a:solidFill>
                  <a:latin typeface="Chalkboard - 36"/>
                </a:rPr>
                <a:t>300</a:t>
              </a:r>
              <a:endParaRPr lang="en-US" sz="2700">
                <a:solidFill>
                  <a:srgbClr val="E6E6FA"/>
                </a:solidFill>
                <a:latin typeface="Chalkboard - 36"/>
              </a:endParaRPr>
            </a:p>
          </p:txBody>
        </p:sp>
      </p:grpSp>
      <p:grpSp>
        <p:nvGrpSpPr>
          <p:cNvPr id="55" name="Group 54"/>
          <p:cNvGrpSpPr/>
          <p:nvPr/>
        </p:nvGrpSpPr>
        <p:grpSpPr>
          <a:xfrm>
            <a:off x="4254500" y="5892800"/>
            <a:ext cx="1689735" cy="750062"/>
            <a:chOff x="4254500" y="5892800"/>
            <a:chExt cx="1689735" cy="750062"/>
          </a:xfrm>
        </p:grpSpPr>
        <p:pic>
          <p:nvPicPr>
            <p:cNvPr id="53" name="Picture 52">
              <a:hlinkClick r:id="rId19"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254500" y="5892800"/>
              <a:ext cx="1689735" cy="750062"/>
            </a:xfrm>
            <a:prstGeom prst="rect">
              <a:avLst/>
            </a:prstGeom>
            <a:solidFill>
              <a:scrgbClr r="0" g="0" b="0">
                <a:alpha val="0"/>
              </a:scrgbClr>
            </a:solidFill>
          </p:spPr>
        </p:pic>
        <p:sp>
          <p:nvSpPr>
            <p:cNvPr id="54" name="TextBox 53">
              <a:hlinkClick r:id="rId19" action="ppaction://hlinksldjump"/>
            </p:cNvPr>
            <p:cNvSpPr txBox="1"/>
            <p:nvPr/>
          </p:nvSpPr>
          <p:spPr>
            <a:xfrm>
              <a:off x="4660900" y="5956300"/>
              <a:ext cx="1244600" cy="507831"/>
            </a:xfrm>
            <a:prstGeom prst="rect">
              <a:avLst/>
            </a:prstGeom>
            <a:noFill/>
          </p:spPr>
          <p:txBody>
            <a:bodyPr vert="horz" rtlCol="0">
              <a:spAutoFit/>
            </a:bodyPr>
            <a:lstStyle/>
            <a:p>
              <a:r>
                <a:rPr lang="en-US" sz="2700" smtClean="0">
                  <a:solidFill>
                    <a:srgbClr val="E6E6FA"/>
                  </a:solidFill>
                  <a:latin typeface="Chalkboard - 36"/>
                </a:rPr>
                <a:t>400</a:t>
              </a:r>
              <a:endParaRPr lang="en-US" sz="2700">
                <a:solidFill>
                  <a:srgbClr val="E6E6FA"/>
                </a:solidFill>
                <a:latin typeface="Chalkboard - 36"/>
              </a:endParaRPr>
            </a:p>
          </p:txBody>
        </p:sp>
      </p:grpSp>
      <p:grpSp>
        <p:nvGrpSpPr>
          <p:cNvPr id="58" name="Group 57"/>
          <p:cNvGrpSpPr/>
          <p:nvPr/>
        </p:nvGrpSpPr>
        <p:grpSpPr>
          <a:xfrm>
            <a:off x="4254500" y="6743700"/>
            <a:ext cx="1689735" cy="750062"/>
            <a:chOff x="4254500" y="6743700"/>
            <a:chExt cx="1689735" cy="750062"/>
          </a:xfrm>
        </p:grpSpPr>
        <p:pic>
          <p:nvPicPr>
            <p:cNvPr id="56" name="Picture 55">
              <a:hlinkClick r:id="rId20"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4254500" y="6743700"/>
              <a:ext cx="1689735" cy="750062"/>
            </a:xfrm>
            <a:prstGeom prst="rect">
              <a:avLst/>
            </a:prstGeom>
            <a:solidFill>
              <a:scrgbClr r="0" g="0" b="0">
                <a:alpha val="0"/>
              </a:scrgbClr>
            </a:solidFill>
          </p:spPr>
        </p:pic>
        <p:sp>
          <p:nvSpPr>
            <p:cNvPr id="57" name="TextBox 56">
              <a:hlinkClick r:id="rId20" action="ppaction://hlinksldjump"/>
            </p:cNvPr>
            <p:cNvSpPr txBox="1"/>
            <p:nvPr/>
          </p:nvSpPr>
          <p:spPr>
            <a:xfrm>
              <a:off x="4660900" y="6819900"/>
              <a:ext cx="1244600" cy="507831"/>
            </a:xfrm>
            <a:prstGeom prst="rect">
              <a:avLst/>
            </a:prstGeom>
            <a:noFill/>
          </p:spPr>
          <p:txBody>
            <a:bodyPr vert="horz" rtlCol="0">
              <a:spAutoFit/>
            </a:bodyPr>
            <a:lstStyle/>
            <a:p>
              <a:r>
                <a:rPr lang="en-US" sz="2700" smtClean="0">
                  <a:solidFill>
                    <a:srgbClr val="E6E6FA"/>
                  </a:solidFill>
                  <a:latin typeface="Chalkboard - 36"/>
                </a:rPr>
                <a:t>500</a:t>
              </a:r>
              <a:endParaRPr lang="en-US" sz="2700">
                <a:solidFill>
                  <a:srgbClr val="E6E6FA"/>
                </a:solidFill>
                <a:latin typeface="Chalkboard - 36"/>
              </a:endParaRPr>
            </a:p>
          </p:txBody>
        </p:sp>
      </p:grpSp>
      <p:grpSp>
        <p:nvGrpSpPr>
          <p:cNvPr id="61" name="Group 60"/>
          <p:cNvGrpSpPr/>
          <p:nvPr/>
        </p:nvGrpSpPr>
        <p:grpSpPr>
          <a:xfrm>
            <a:off x="6172200" y="3340100"/>
            <a:ext cx="1689735" cy="750062"/>
            <a:chOff x="6172200" y="3340100"/>
            <a:chExt cx="1689735" cy="750062"/>
          </a:xfrm>
        </p:grpSpPr>
        <p:pic>
          <p:nvPicPr>
            <p:cNvPr id="59" name="Picture 58">
              <a:hlinkClick r:id="rId21"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172200" y="3340100"/>
              <a:ext cx="1689735" cy="750062"/>
            </a:xfrm>
            <a:prstGeom prst="rect">
              <a:avLst/>
            </a:prstGeom>
            <a:solidFill>
              <a:scrgbClr r="0" g="0" b="0">
                <a:alpha val="0"/>
              </a:scrgbClr>
            </a:solidFill>
          </p:spPr>
        </p:pic>
        <p:sp>
          <p:nvSpPr>
            <p:cNvPr id="60" name="TextBox 59">
              <a:hlinkClick r:id="rId21" action="ppaction://hlinksldjump"/>
            </p:cNvPr>
            <p:cNvSpPr txBox="1"/>
            <p:nvPr/>
          </p:nvSpPr>
          <p:spPr>
            <a:xfrm>
              <a:off x="6629400" y="3403600"/>
              <a:ext cx="1143000" cy="492443"/>
            </a:xfrm>
            <a:prstGeom prst="rect">
              <a:avLst/>
            </a:prstGeom>
            <a:noFill/>
          </p:spPr>
          <p:txBody>
            <a:bodyPr vert="horz" rtlCol="0">
              <a:spAutoFit/>
            </a:bodyPr>
            <a:lstStyle/>
            <a:p>
              <a:r>
                <a:rPr lang="en-US" sz="2600" smtClean="0">
                  <a:solidFill>
                    <a:srgbClr val="E6E6FA"/>
                  </a:solidFill>
                  <a:latin typeface="Chalkboard - 35"/>
                </a:rPr>
                <a:t>100</a:t>
              </a:r>
              <a:endParaRPr lang="en-US" sz="2600">
                <a:solidFill>
                  <a:srgbClr val="E6E6FA"/>
                </a:solidFill>
                <a:latin typeface="Chalkboard - 35"/>
              </a:endParaRPr>
            </a:p>
          </p:txBody>
        </p:sp>
      </p:grpSp>
      <p:grpSp>
        <p:nvGrpSpPr>
          <p:cNvPr id="64" name="Group 63"/>
          <p:cNvGrpSpPr/>
          <p:nvPr/>
        </p:nvGrpSpPr>
        <p:grpSpPr>
          <a:xfrm>
            <a:off x="6172200" y="4191000"/>
            <a:ext cx="1689735" cy="750062"/>
            <a:chOff x="6172200" y="4191000"/>
            <a:chExt cx="1689735" cy="750062"/>
          </a:xfrm>
        </p:grpSpPr>
        <p:pic>
          <p:nvPicPr>
            <p:cNvPr id="62" name="Picture 61">
              <a:hlinkClick r:id="rId22"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172200" y="4191000"/>
              <a:ext cx="1689735" cy="750062"/>
            </a:xfrm>
            <a:prstGeom prst="rect">
              <a:avLst/>
            </a:prstGeom>
            <a:solidFill>
              <a:scrgbClr r="0" g="0" b="0">
                <a:alpha val="0"/>
              </a:scrgbClr>
            </a:solidFill>
          </p:spPr>
        </p:pic>
        <p:sp>
          <p:nvSpPr>
            <p:cNvPr id="63" name="TextBox 62">
              <a:hlinkClick r:id="rId22" action="ppaction://hlinksldjump"/>
            </p:cNvPr>
            <p:cNvSpPr txBox="1"/>
            <p:nvPr/>
          </p:nvSpPr>
          <p:spPr>
            <a:xfrm>
              <a:off x="6553200" y="4267200"/>
              <a:ext cx="1244600" cy="507831"/>
            </a:xfrm>
            <a:prstGeom prst="rect">
              <a:avLst/>
            </a:prstGeom>
            <a:noFill/>
          </p:spPr>
          <p:txBody>
            <a:bodyPr vert="horz" rtlCol="0">
              <a:spAutoFit/>
            </a:bodyPr>
            <a:lstStyle/>
            <a:p>
              <a:r>
                <a:rPr lang="en-US" sz="2700" smtClean="0">
                  <a:solidFill>
                    <a:srgbClr val="E6E6FA"/>
                  </a:solidFill>
                  <a:latin typeface="Chalkboard - 36"/>
                </a:rPr>
                <a:t>200</a:t>
              </a:r>
              <a:endParaRPr lang="en-US" sz="2700">
                <a:solidFill>
                  <a:srgbClr val="E6E6FA"/>
                </a:solidFill>
                <a:latin typeface="Chalkboard - 36"/>
              </a:endParaRPr>
            </a:p>
          </p:txBody>
        </p:sp>
      </p:grpSp>
      <p:grpSp>
        <p:nvGrpSpPr>
          <p:cNvPr id="67" name="Group 66"/>
          <p:cNvGrpSpPr/>
          <p:nvPr/>
        </p:nvGrpSpPr>
        <p:grpSpPr>
          <a:xfrm>
            <a:off x="6172200" y="5041900"/>
            <a:ext cx="1689735" cy="750062"/>
            <a:chOff x="6172200" y="5041900"/>
            <a:chExt cx="1689735" cy="750062"/>
          </a:xfrm>
        </p:grpSpPr>
        <p:pic>
          <p:nvPicPr>
            <p:cNvPr id="65" name="Picture 64">
              <a:hlinkClick r:id="rId23"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172200" y="5041900"/>
              <a:ext cx="1689735" cy="750062"/>
            </a:xfrm>
            <a:prstGeom prst="rect">
              <a:avLst/>
            </a:prstGeom>
            <a:solidFill>
              <a:scrgbClr r="0" g="0" b="0">
                <a:alpha val="0"/>
              </a:scrgbClr>
            </a:solidFill>
          </p:spPr>
        </p:pic>
        <p:sp>
          <p:nvSpPr>
            <p:cNvPr id="66" name="TextBox 65">
              <a:hlinkClick r:id="rId23" action="ppaction://hlinksldjump"/>
            </p:cNvPr>
            <p:cNvSpPr txBox="1"/>
            <p:nvPr/>
          </p:nvSpPr>
          <p:spPr>
            <a:xfrm>
              <a:off x="6578600" y="5118100"/>
              <a:ext cx="1244600" cy="507831"/>
            </a:xfrm>
            <a:prstGeom prst="rect">
              <a:avLst/>
            </a:prstGeom>
            <a:noFill/>
          </p:spPr>
          <p:txBody>
            <a:bodyPr vert="horz" rtlCol="0">
              <a:spAutoFit/>
            </a:bodyPr>
            <a:lstStyle/>
            <a:p>
              <a:r>
                <a:rPr lang="en-US" sz="2700" smtClean="0">
                  <a:solidFill>
                    <a:srgbClr val="E6E6FA"/>
                  </a:solidFill>
                  <a:latin typeface="Chalkboard - 36"/>
                </a:rPr>
                <a:t>300</a:t>
              </a:r>
              <a:endParaRPr lang="en-US" sz="2700">
                <a:solidFill>
                  <a:srgbClr val="E6E6FA"/>
                </a:solidFill>
                <a:latin typeface="Chalkboard - 36"/>
              </a:endParaRPr>
            </a:p>
          </p:txBody>
        </p:sp>
      </p:grpSp>
      <p:grpSp>
        <p:nvGrpSpPr>
          <p:cNvPr id="70" name="Group 69"/>
          <p:cNvGrpSpPr/>
          <p:nvPr/>
        </p:nvGrpSpPr>
        <p:grpSpPr>
          <a:xfrm>
            <a:off x="6172200" y="5892800"/>
            <a:ext cx="1689735" cy="750062"/>
            <a:chOff x="6172200" y="5892800"/>
            <a:chExt cx="1689735" cy="750062"/>
          </a:xfrm>
        </p:grpSpPr>
        <p:pic>
          <p:nvPicPr>
            <p:cNvPr id="68" name="Picture 67">
              <a:hlinkClick r:id="rId24"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172200" y="5892800"/>
              <a:ext cx="1689735" cy="750062"/>
            </a:xfrm>
            <a:prstGeom prst="rect">
              <a:avLst/>
            </a:prstGeom>
            <a:solidFill>
              <a:scrgbClr r="0" g="0" b="0">
                <a:alpha val="0"/>
              </a:scrgbClr>
            </a:solidFill>
          </p:spPr>
        </p:pic>
        <p:sp>
          <p:nvSpPr>
            <p:cNvPr id="69" name="TextBox 68">
              <a:hlinkClick r:id="rId24" action="ppaction://hlinksldjump"/>
            </p:cNvPr>
            <p:cNvSpPr txBox="1"/>
            <p:nvPr/>
          </p:nvSpPr>
          <p:spPr>
            <a:xfrm>
              <a:off x="6578600" y="5956300"/>
              <a:ext cx="1244600" cy="507831"/>
            </a:xfrm>
            <a:prstGeom prst="rect">
              <a:avLst/>
            </a:prstGeom>
            <a:noFill/>
          </p:spPr>
          <p:txBody>
            <a:bodyPr vert="horz" rtlCol="0">
              <a:spAutoFit/>
            </a:bodyPr>
            <a:lstStyle/>
            <a:p>
              <a:r>
                <a:rPr lang="en-US" sz="2700" smtClean="0">
                  <a:solidFill>
                    <a:srgbClr val="E6E6FA"/>
                  </a:solidFill>
                  <a:latin typeface="Chalkboard - 36"/>
                </a:rPr>
                <a:t>400</a:t>
              </a:r>
              <a:endParaRPr lang="en-US" sz="2700">
                <a:solidFill>
                  <a:srgbClr val="E6E6FA"/>
                </a:solidFill>
                <a:latin typeface="Chalkboard - 36"/>
              </a:endParaRPr>
            </a:p>
          </p:txBody>
        </p:sp>
      </p:grpSp>
      <p:grpSp>
        <p:nvGrpSpPr>
          <p:cNvPr id="73" name="Group 72"/>
          <p:cNvGrpSpPr/>
          <p:nvPr/>
        </p:nvGrpSpPr>
        <p:grpSpPr>
          <a:xfrm>
            <a:off x="6172200" y="6743700"/>
            <a:ext cx="1689735" cy="750062"/>
            <a:chOff x="6172200" y="6743700"/>
            <a:chExt cx="1689735" cy="750062"/>
          </a:xfrm>
        </p:grpSpPr>
        <p:pic>
          <p:nvPicPr>
            <p:cNvPr id="71" name="Picture 70">
              <a:hlinkClick r:id="rId2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6172200" y="6743700"/>
              <a:ext cx="1689735" cy="750062"/>
            </a:xfrm>
            <a:prstGeom prst="rect">
              <a:avLst/>
            </a:prstGeom>
            <a:solidFill>
              <a:scrgbClr r="0" g="0" b="0">
                <a:alpha val="0"/>
              </a:scrgbClr>
            </a:solidFill>
          </p:spPr>
        </p:pic>
        <p:sp>
          <p:nvSpPr>
            <p:cNvPr id="72" name="TextBox 71">
              <a:hlinkClick r:id="rId25" action="ppaction://hlinksldjump"/>
            </p:cNvPr>
            <p:cNvSpPr txBox="1"/>
            <p:nvPr/>
          </p:nvSpPr>
          <p:spPr>
            <a:xfrm>
              <a:off x="6578600" y="6819900"/>
              <a:ext cx="1244600" cy="507831"/>
            </a:xfrm>
            <a:prstGeom prst="rect">
              <a:avLst/>
            </a:prstGeom>
            <a:noFill/>
          </p:spPr>
          <p:txBody>
            <a:bodyPr vert="horz" rtlCol="0">
              <a:spAutoFit/>
            </a:bodyPr>
            <a:lstStyle/>
            <a:p>
              <a:r>
                <a:rPr lang="en-US" sz="2700" smtClean="0">
                  <a:solidFill>
                    <a:srgbClr val="E6E6FA"/>
                  </a:solidFill>
                  <a:latin typeface="Chalkboard - 36"/>
                </a:rPr>
                <a:t>500</a:t>
              </a:r>
              <a:endParaRPr lang="en-US" sz="2700">
                <a:solidFill>
                  <a:srgbClr val="E6E6FA"/>
                </a:solidFill>
                <a:latin typeface="Chalkboard - 36"/>
              </a:endParaRPr>
            </a:p>
          </p:txBody>
        </p:sp>
      </p:grpSp>
      <p:grpSp>
        <p:nvGrpSpPr>
          <p:cNvPr id="76" name="Group 75"/>
          <p:cNvGrpSpPr/>
          <p:nvPr/>
        </p:nvGrpSpPr>
        <p:grpSpPr>
          <a:xfrm>
            <a:off x="8102600" y="3340100"/>
            <a:ext cx="1689735" cy="750062"/>
            <a:chOff x="8102600" y="3340100"/>
            <a:chExt cx="1689735" cy="750062"/>
          </a:xfrm>
        </p:grpSpPr>
        <p:pic>
          <p:nvPicPr>
            <p:cNvPr id="74" name="Picture 73">
              <a:hlinkClick r:id="rId26"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8102600" y="3340100"/>
              <a:ext cx="1689735" cy="750062"/>
            </a:xfrm>
            <a:prstGeom prst="rect">
              <a:avLst/>
            </a:prstGeom>
            <a:solidFill>
              <a:scrgbClr r="0" g="0" b="0">
                <a:alpha val="0"/>
              </a:scrgbClr>
            </a:solidFill>
          </p:spPr>
        </p:pic>
        <p:sp>
          <p:nvSpPr>
            <p:cNvPr id="75" name="TextBox 74">
              <a:hlinkClick r:id="rId26" action="ppaction://hlinksldjump"/>
            </p:cNvPr>
            <p:cNvSpPr txBox="1"/>
            <p:nvPr/>
          </p:nvSpPr>
          <p:spPr>
            <a:xfrm>
              <a:off x="8559800" y="3403600"/>
              <a:ext cx="1143000" cy="492443"/>
            </a:xfrm>
            <a:prstGeom prst="rect">
              <a:avLst/>
            </a:prstGeom>
            <a:noFill/>
          </p:spPr>
          <p:txBody>
            <a:bodyPr vert="horz" rtlCol="0">
              <a:spAutoFit/>
            </a:bodyPr>
            <a:lstStyle/>
            <a:p>
              <a:r>
                <a:rPr lang="en-US" sz="2600" smtClean="0">
                  <a:solidFill>
                    <a:srgbClr val="E6E6FA"/>
                  </a:solidFill>
                  <a:latin typeface="Chalkboard - 35"/>
                </a:rPr>
                <a:t>100</a:t>
              </a:r>
              <a:endParaRPr lang="en-US" sz="2600">
                <a:solidFill>
                  <a:srgbClr val="E6E6FA"/>
                </a:solidFill>
                <a:latin typeface="Chalkboard - 35"/>
              </a:endParaRPr>
            </a:p>
          </p:txBody>
        </p:sp>
      </p:grpSp>
      <p:grpSp>
        <p:nvGrpSpPr>
          <p:cNvPr id="79" name="Group 78"/>
          <p:cNvGrpSpPr/>
          <p:nvPr/>
        </p:nvGrpSpPr>
        <p:grpSpPr>
          <a:xfrm>
            <a:off x="8102600" y="4191000"/>
            <a:ext cx="1689735" cy="750062"/>
            <a:chOff x="8102600" y="4191000"/>
            <a:chExt cx="1689735" cy="750062"/>
          </a:xfrm>
        </p:grpSpPr>
        <p:pic>
          <p:nvPicPr>
            <p:cNvPr id="77" name="Picture 76">
              <a:hlinkClick r:id="rId27"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8102600" y="4191000"/>
              <a:ext cx="1689735" cy="750062"/>
            </a:xfrm>
            <a:prstGeom prst="rect">
              <a:avLst/>
            </a:prstGeom>
            <a:solidFill>
              <a:scrgbClr r="0" g="0" b="0">
                <a:alpha val="0"/>
              </a:scrgbClr>
            </a:solidFill>
          </p:spPr>
        </p:pic>
        <p:sp>
          <p:nvSpPr>
            <p:cNvPr id="78" name="TextBox 77">
              <a:hlinkClick r:id="rId27" action="ppaction://hlinksldjump"/>
            </p:cNvPr>
            <p:cNvSpPr txBox="1"/>
            <p:nvPr/>
          </p:nvSpPr>
          <p:spPr>
            <a:xfrm>
              <a:off x="8483600" y="4267200"/>
              <a:ext cx="1244600" cy="507831"/>
            </a:xfrm>
            <a:prstGeom prst="rect">
              <a:avLst/>
            </a:prstGeom>
            <a:noFill/>
          </p:spPr>
          <p:txBody>
            <a:bodyPr vert="horz" rtlCol="0">
              <a:spAutoFit/>
            </a:bodyPr>
            <a:lstStyle/>
            <a:p>
              <a:r>
                <a:rPr lang="en-US" sz="2700" smtClean="0">
                  <a:solidFill>
                    <a:srgbClr val="E6E6FA"/>
                  </a:solidFill>
                  <a:latin typeface="Chalkboard - 36"/>
                </a:rPr>
                <a:t>200</a:t>
              </a:r>
              <a:endParaRPr lang="en-US" sz="2700">
                <a:solidFill>
                  <a:srgbClr val="E6E6FA"/>
                </a:solidFill>
                <a:latin typeface="Chalkboard - 36"/>
              </a:endParaRPr>
            </a:p>
          </p:txBody>
        </p:sp>
      </p:grpSp>
      <p:grpSp>
        <p:nvGrpSpPr>
          <p:cNvPr id="82" name="Group 81"/>
          <p:cNvGrpSpPr/>
          <p:nvPr/>
        </p:nvGrpSpPr>
        <p:grpSpPr>
          <a:xfrm>
            <a:off x="8102600" y="5041900"/>
            <a:ext cx="1689735" cy="750062"/>
            <a:chOff x="8102600" y="5041900"/>
            <a:chExt cx="1689735" cy="750062"/>
          </a:xfrm>
        </p:grpSpPr>
        <p:pic>
          <p:nvPicPr>
            <p:cNvPr id="80" name="Picture 79">
              <a:hlinkClick r:id="rId28"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8102600" y="5041900"/>
              <a:ext cx="1689735" cy="750062"/>
            </a:xfrm>
            <a:prstGeom prst="rect">
              <a:avLst/>
            </a:prstGeom>
            <a:solidFill>
              <a:scrgbClr r="0" g="0" b="0">
                <a:alpha val="0"/>
              </a:scrgbClr>
            </a:solidFill>
          </p:spPr>
        </p:pic>
        <p:sp>
          <p:nvSpPr>
            <p:cNvPr id="81" name="TextBox 80">
              <a:hlinkClick r:id="rId28" action="ppaction://hlinksldjump"/>
            </p:cNvPr>
            <p:cNvSpPr txBox="1"/>
            <p:nvPr/>
          </p:nvSpPr>
          <p:spPr>
            <a:xfrm>
              <a:off x="8509000" y="5118100"/>
              <a:ext cx="1244600" cy="507831"/>
            </a:xfrm>
            <a:prstGeom prst="rect">
              <a:avLst/>
            </a:prstGeom>
            <a:noFill/>
          </p:spPr>
          <p:txBody>
            <a:bodyPr vert="horz" rtlCol="0">
              <a:spAutoFit/>
            </a:bodyPr>
            <a:lstStyle/>
            <a:p>
              <a:r>
                <a:rPr lang="en-US" sz="2700" smtClean="0">
                  <a:solidFill>
                    <a:srgbClr val="E6E6FA"/>
                  </a:solidFill>
                  <a:latin typeface="Chalkboard - 36"/>
                </a:rPr>
                <a:t>300</a:t>
              </a:r>
              <a:endParaRPr lang="en-US" sz="2700">
                <a:solidFill>
                  <a:srgbClr val="E6E6FA"/>
                </a:solidFill>
                <a:latin typeface="Chalkboard - 36"/>
              </a:endParaRPr>
            </a:p>
          </p:txBody>
        </p:sp>
      </p:grpSp>
      <p:grpSp>
        <p:nvGrpSpPr>
          <p:cNvPr id="85" name="Group 84"/>
          <p:cNvGrpSpPr/>
          <p:nvPr/>
        </p:nvGrpSpPr>
        <p:grpSpPr>
          <a:xfrm>
            <a:off x="8102600" y="5892800"/>
            <a:ext cx="1689735" cy="750062"/>
            <a:chOff x="8102600" y="5892800"/>
            <a:chExt cx="1689735" cy="750062"/>
          </a:xfrm>
        </p:grpSpPr>
        <p:pic>
          <p:nvPicPr>
            <p:cNvPr id="83" name="Picture 82">
              <a:hlinkClick r:id="rId29"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8102600" y="5892800"/>
              <a:ext cx="1689735" cy="750062"/>
            </a:xfrm>
            <a:prstGeom prst="rect">
              <a:avLst/>
            </a:prstGeom>
            <a:solidFill>
              <a:scrgbClr r="0" g="0" b="0">
                <a:alpha val="0"/>
              </a:scrgbClr>
            </a:solidFill>
          </p:spPr>
        </p:pic>
        <p:sp>
          <p:nvSpPr>
            <p:cNvPr id="84" name="TextBox 83">
              <a:hlinkClick r:id="rId29" action="ppaction://hlinksldjump"/>
            </p:cNvPr>
            <p:cNvSpPr txBox="1"/>
            <p:nvPr/>
          </p:nvSpPr>
          <p:spPr>
            <a:xfrm>
              <a:off x="8509000" y="5956300"/>
              <a:ext cx="1244600" cy="507831"/>
            </a:xfrm>
            <a:prstGeom prst="rect">
              <a:avLst/>
            </a:prstGeom>
            <a:noFill/>
          </p:spPr>
          <p:txBody>
            <a:bodyPr vert="horz" rtlCol="0">
              <a:spAutoFit/>
            </a:bodyPr>
            <a:lstStyle/>
            <a:p>
              <a:r>
                <a:rPr lang="en-US" sz="2700" smtClean="0">
                  <a:solidFill>
                    <a:srgbClr val="E6E6FA"/>
                  </a:solidFill>
                  <a:latin typeface="Chalkboard - 36"/>
                </a:rPr>
                <a:t>400</a:t>
              </a:r>
              <a:endParaRPr lang="en-US" sz="2700">
                <a:solidFill>
                  <a:srgbClr val="E6E6FA"/>
                </a:solidFill>
                <a:latin typeface="Chalkboard - 36"/>
              </a:endParaRPr>
            </a:p>
          </p:txBody>
        </p:sp>
      </p:grpSp>
      <p:grpSp>
        <p:nvGrpSpPr>
          <p:cNvPr id="88" name="Group 87"/>
          <p:cNvGrpSpPr/>
          <p:nvPr/>
        </p:nvGrpSpPr>
        <p:grpSpPr>
          <a:xfrm>
            <a:off x="8102600" y="6743700"/>
            <a:ext cx="1689735" cy="750062"/>
            <a:chOff x="8102600" y="6743700"/>
            <a:chExt cx="1689735" cy="750062"/>
          </a:xfrm>
        </p:grpSpPr>
        <p:pic>
          <p:nvPicPr>
            <p:cNvPr id="86" name="Picture 85">
              <a:hlinkClick r:id="rId30"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8102600" y="6743700"/>
              <a:ext cx="1689735" cy="750062"/>
            </a:xfrm>
            <a:prstGeom prst="rect">
              <a:avLst/>
            </a:prstGeom>
            <a:solidFill>
              <a:scrgbClr r="0" g="0" b="0">
                <a:alpha val="0"/>
              </a:scrgbClr>
            </a:solidFill>
          </p:spPr>
        </p:pic>
        <p:sp>
          <p:nvSpPr>
            <p:cNvPr id="87" name="TextBox 86">
              <a:hlinkClick r:id="rId30" action="ppaction://hlinksldjump"/>
            </p:cNvPr>
            <p:cNvSpPr txBox="1"/>
            <p:nvPr/>
          </p:nvSpPr>
          <p:spPr>
            <a:xfrm>
              <a:off x="8509000" y="6819900"/>
              <a:ext cx="1244600" cy="507831"/>
            </a:xfrm>
            <a:prstGeom prst="rect">
              <a:avLst/>
            </a:prstGeom>
            <a:noFill/>
          </p:spPr>
          <p:txBody>
            <a:bodyPr vert="horz" rtlCol="0">
              <a:spAutoFit/>
            </a:bodyPr>
            <a:lstStyle/>
            <a:p>
              <a:r>
                <a:rPr lang="en-US" sz="2700" smtClean="0">
                  <a:solidFill>
                    <a:srgbClr val="E6E6FA"/>
                  </a:solidFill>
                  <a:latin typeface="Chalkboard - 36"/>
                </a:rPr>
                <a:t>500</a:t>
              </a:r>
              <a:endParaRPr lang="en-US" sz="2700">
                <a:solidFill>
                  <a:srgbClr val="E6E6FA"/>
                </a:solidFill>
                <a:latin typeface="Chalkboard - 36"/>
              </a:endParaRPr>
            </a:p>
          </p:txBody>
        </p:sp>
      </p:grpSp>
      <p:pic>
        <p:nvPicPr>
          <p:cNvPr id="89" name="Picture 88"/>
          <p:cNvPicPr>
            <a:picLocks/>
          </p:cNvPicPr>
          <p:nvPr/>
        </p:nvPicPr>
        <p:blipFill>
          <a:blip r:embed="rId31">
            <a:extLst>
              <a:ext uri="{28A0092B-C50C-407E-A947-70E740481C1C}">
                <a14:useLocalDpi xmlns:a14="http://schemas.microsoft.com/office/drawing/2010/main" val="0"/>
              </a:ext>
            </a:extLst>
          </a:blip>
          <a:stretch>
            <a:fillRect/>
          </a:stretch>
        </p:blipFill>
        <p:spPr>
          <a:xfrm>
            <a:off x="457200" y="495300"/>
            <a:ext cx="2745613" cy="2097913"/>
          </a:xfrm>
          <a:prstGeom prst="rect">
            <a:avLst/>
          </a:prstGeom>
          <a:solidFill>
            <a:scrgbClr r="0" g="0" b="0">
              <a:alpha val="0"/>
            </a:scrgbClr>
          </a:solidFill>
        </p:spPr>
      </p:pic>
      <p:pic>
        <p:nvPicPr>
          <p:cNvPr id="90" name="Picture 89"/>
          <p:cNvPicPr>
            <a:picLocks/>
          </p:cNvPicPr>
          <p:nvPr/>
        </p:nvPicPr>
        <p:blipFill>
          <a:blip r:embed="rId31">
            <a:extLst>
              <a:ext uri="{28A0092B-C50C-407E-A947-70E740481C1C}">
                <a14:useLocalDpi xmlns:a14="http://schemas.microsoft.com/office/drawing/2010/main" val="0"/>
              </a:ext>
            </a:extLst>
          </a:blip>
          <a:stretch>
            <a:fillRect/>
          </a:stretch>
        </p:blipFill>
        <p:spPr>
          <a:xfrm>
            <a:off x="6997700" y="508000"/>
            <a:ext cx="2745613" cy="2097913"/>
          </a:xfrm>
          <a:prstGeom prst="rect">
            <a:avLst/>
          </a:prstGeom>
          <a:solidFill>
            <a:scrgbClr r="0" g="0" b="0">
              <a:alpha val="0"/>
            </a:scrgbClr>
          </a:solidFill>
        </p:spPr>
      </p:pic>
      <p:pic>
        <p:nvPicPr>
          <p:cNvPr id="91" name="Picture 90"/>
          <p:cNvPicPr>
            <a:picLocks/>
          </p:cNvPicPr>
          <p:nvPr/>
        </p:nvPicPr>
        <p:blipFill>
          <a:blip r:embed="rId6">
            <a:extLst>
              <a:ext uri="{28A0092B-C50C-407E-A947-70E740481C1C}">
                <a14:useLocalDpi xmlns:a14="http://schemas.microsoft.com/office/drawing/2010/main" val="0"/>
              </a:ext>
            </a:extLst>
          </a:blip>
          <a:stretch>
            <a:fillRect/>
          </a:stretch>
        </p:blipFill>
        <p:spPr>
          <a:xfrm>
            <a:off x="4279900" y="1727200"/>
            <a:ext cx="1671066" cy="756031"/>
          </a:xfrm>
          <a:prstGeom prst="rect">
            <a:avLst/>
          </a:prstGeom>
          <a:solidFill>
            <a:scrgbClr r="0" g="0" b="0">
              <a:alpha val="0"/>
            </a:scrgbClr>
          </a:solidFill>
        </p:spPr>
      </p:pic>
      <p:sp>
        <p:nvSpPr>
          <p:cNvPr id="92" name="TextBox 91"/>
          <p:cNvSpPr txBox="1"/>
          <p:nvPr/>
        </p:nvSpPr>
        <p:spPr>
          <a:xfrm>
            <a:off x="774700" y="482600"/>
            <a:ext cx="2514600" cy="415498"/>
          </a:xfrm>
          <a:prstGeom prst="rect">
            <a:avLst/>
          </a:prstGeom>
          <a:noFill/>
        </p:spPr>
        <p:txBody>
          <a:bodyPr vert="horz" rtlCol="0">
            <a:spAutoFit/>
          </a:bodyPr>
          <a:lstStyle/>
          <a:p>
            <a:r>
              <a:rPr lang="en-US" sz="2100" smtClean="0">
                <a:solidFill>
                  <a:srgbClr val="000000"/>
                </a:solidFill>
                <a:latin typeface="Chalkboard - 28"/>
              </a:rPr>
              <a:t>Team 1 Score</a:t>
            </a:r>
            <a:endParaRPr lang="en-US" sz="2100">
              <a:solidFill>
                <a:srgbClr val="000000"/>
              </a:solidFill>
              <a:latin typeface="Chalkboard - 28"/>
            </a:endParaRPr>
          </a:p>
        </p:txBody>
      </p:sp>
      <p:sp>
        <p:nvSpPr>
          <p:cNvPr id="93" name="TextBox 92"/>
          <p:cNvSpPr txBox="1"/>
          <p:nvPr/>
        </p:nvSpPr>
        <p:spPr>
          <a:xfrm>
            <a:off x="6527800" y="482600"/>
            <a:ext cx="3810000" cy="415498"/>
          </a:xfrm>
          <a:prstGeom prst="rect">
            <a:avLst/>
          </a:prstGeom>
          <a:noFill/>
        </p:spPr>
        <p:txBody>
          <a:bodyPr vert="horz" rtlCol="0">
            <a:spAutoFit/>
          </a:bodyPr>
          <a:lstStyle/>
          <a:p>
            <a:pPr algn="ctr"/>
            <a:r>
              <a:rPr lang="en-US" sz="2100" smtClean="0">
                <a:solidFill>
                  <a:srgbClr val="000000"/>
                </a:solidFill>
                <a:latin typeface="Chalkboard - 28"/>
              </a:rPr>
              <a:t>Team 2 Score</a:t>
            </a:r>
            <a:endParaRPr lang="en-US" sz="2100">
              <a:solidFill>
                <a:srgbClr val="000000"/>
              </a:solidFill>
              <a:latin typeface="Chalkboard - 28"/>
            </a:endParaRPr>
          </a:p>
        </p:txBody>
      </p:sp>
      <p:grpSp>
        <p:nvGrpSpPr>
          <p:cNvPr id="100" name="Group 99"/>
          <p:cNvGrpSpPr/>
          <p:nvPr/>
        </p:nvGrpSpPr>
        <p:grpSpPr>
          <a:xfrm>
            <a:off x="3340100" y="533400"/>
            <a:ext cx="3517901" cy="1041401"/>
            <a:chOff x="3340100" y="533400"/>
            <a:chExt cx="3517901" cy="1041401"/>
          </a:xfrm>
        </p:grpSpPr>
        <p:grpSp>
          <p:nvGrpSpPr>
            <p:cNvPr id="98" name="Group 97"/>
            <p:cNvGrpSpPr/>
            <p:nvPr/>
          </p:nvGrpSpPr>
          <p:grpSpPr>
            <a:xfrm>
              <a:off x="3340100" y="533400"/>
              <a:ext cx="3517901" cy="1041401"/>
              <a:chOff x="3340100" y="533400"/>
              <a:chExt cx="3517901" cy="1041401"/>
            </a:xfrm>
          </p:grpSpPr>
          <p:sp>
            <p:nvSpPr>
              <p:cNvPr id="94" name="Freeform 93"/>
              <p:cNvSpPr/>
              <p:nvPr/>
            </p:nvSpPr>
            <p:spPr>
              <a:xfrm>
                <a:off x="3340100" y="635000"/>
                <a:ext cx="3517901" cy="939801"/>
              </a:xfrm>
              <a:custGeom>
                <a:avLst/>
                <a:gdLst/>
                <a:ahLst/>
                <a:cxnLst/>
                <a:rect l="0" t="0" r="0" b="0"/>
                <a:pathLst>
                  <a:path w="3517901" h="939801">
                    <a:moveTo>
                      <a:pt x="0" y="0"/>
                    </a:moveTo>
                    <a:lnTo>
                      <a:pt x="3517900" y="0"/>
                    </a:lnTo>
                    <a:lnTo>
                      <a:pt x="3517900" y="939800"/>
                    </a:lnTo>
                    <a:lnTo>
                      <a:pt x="0" y="939800"/>
                    </a:lnTo>
                    <a:close/>
                  </a:path>
                </a:pathLst>
              </a:custGeom>
              <a:solidFill>
                <a:srgbClr val="FFFFFF"/>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3492500" y="533400"/>
                <a:ext cx="3276600" cy="738664"/>
              </a:xfrm>
              <a:prstGeom prst="rect">
                <a:avLst/>
              </a:prstGeom>
              <a:noFill/>
            </p:spPr>
            <p:txBody>
              <a:bodyPr vert="horz" rtlCol="0">
                <a:spAutoFit/>
              </a:bodyPr>
              <a:lstStyle/>
              <a:p>
                <a:pPr algn="ctr"/>
                <a:r>
                  <a:rPr lang="en-US" sz="4200" smtClean="0">
                    <a:solidFill>
                      <a:srgbClr val="3CB371"/>
                    </a:solidFill>
                    <a:latin typeface="Chalkboard - 56"/>
                  </a:rPr>
                  <a:t>Jeopardy</a:t>
                </a:r>
                <a:endParaRPr lang="en-US" sz="4200">
                  <a:solidFill>
                    <a:srgbClr val="3CB371"/>
                  </a:solidFill>
                  <a:latin typeface="Chalkboard - 56"/>
                </a:endParaRPr>
              </a:p>
            </p:txBody>
          </p:sp>
          <p:sp>
            <p:nvSpPr>
              <p:cNvPr id="96" name="TextBox 95"/>
              <p:cNvSpPr txBox="1"/>
              <p:nvPr/>
            </p:nvSpPr>
            <p:spPr>
              <a:xfrm>
                <a:off x="3467100" y="571500"/>
                <a:ext cx="3276600" cy="738664"/>
              </a:xfrm>
              <a:prstGeom prst="rect">
                <a:avLst/>
              </a:prstGeom>
              <a:noFill/>
            </p:spPr>
            <p:txBody>
              <a:bodyPr vert="horz" rtlCol="0">
                <a:spAutoFit/>
              </a:bodyPr>
              <a:lstStyle/>
              <a:p>
                <a:pPr algn="ctr"/>
                <a:r>
                  <a:rPr lang="en-US" sz="4200" smtClean="0">
                    <a:solidFill>
                      <a:srgbClr val="000000"/>
                    </a:solidFill>
                    <a:latin typeface="Chalkboard - 56"/>
                  </a:rPr>
                  <a:t>Jeopardy</a:t>
                </a:r>
                <a:endParaRPr lang="en-US" sz="4200">
                  <a:solidFill>
                    <a:srgbClr val="000000"/>
                  </a:solidFill>
                  <a:latin typeface="Chalkboard - 56"/>
                </a:endParaRPr>
              </a:p>
            </p:txBody>
          </p:sp>
          <p:sp>
            <p:nvSpPr>
              <p:cNvPr id="97" name="TextBox 96"/>
              <p:cNvSpPr txBox="1"/>
              <p:nvPr/>
            </p:nvSpPr>
            <p:spPr>
              <a:xfrm>
                <a:off x="3429000" y="596900"/>
                <a:ext cx="3276600" cy="738664"/>
              </a:xfrm>
              <a:prstGeom prst="rect">
                <a:avLst/>
              </a:prstGeom>
              <a:noFill/>
            </p:spPr>
            <p:txBody>
              <a:bodyPr vert="horz" rtlCol="0">
                <a:spAutoFit/>
              </a:bodyPr>
              <a:lstStyle/>
              <a:p>
                <a:pPr algn="ctr"/>
                <a:r>
                  <a:rPr lang="en-US" sz="4200" smtClean="0">
                    <a:solidFill>
                      <a:srgbClr val="4B0082"/>
                    </a:solidFill>
                    <a:latin typeface="Chalkboard - 56"/>
                  </a:rPr>
                  <a:t>Jeopardy</a:t>
                </a:r>
                <a:endParaRPr lang="en-US" sz="4200">
                  <a:solidFill>
                    <a:srgbClr val="4B0082"/>
                  </a:solidFill>
                  <a:latin typeface="Chalkboard - 56"/>
                </a:endParaRPr>
              </a:p>
            </p:txBody>
          </p:sp>
        </p:grpSp>
        <p:pic>
          <p:nvPicPr>
            <p:cNvPr id="99" name="Jeopardy.mp3">
              <a:hlinkClick r:id="" action="ppaction://media"/>
            </p:cNvPr>
            <p:cNvPicPr>
              <a:picLocks noRot="1" noChangeAspect="1"/>
            </p:cNvPicPr>
            <p:nvPr>
              <a:audioFile r:link="rId1"/>
            </p:nvPr>
          </p:nvPicPr>
          <p:blipFill>
            <a:blip r:embed="rId32"/>
            <a:stretch>
              <a:fillRect/>
            </a:stretch>
          </p:blipFill>
          <p:spPr>
            <a:xfrm>
              <a:off x="3340100" y="1403350"/>
              <a:ext cx="171450" cy="171450"/>
            </a:xfrm>
            <a:prstGeom prst="rect">
              <a:avLst/>
            </a:prstGeom>
          </p:spPr>
        </p:pic>
      </p:grpSp>
      <p:pic>
        <p:nvPicPr>
          <p:cNvPr id="101" name="Picture 100"/>
          <p:cNvPicPr>
            <a:picLocks/>
          </p:cNvPicPr>
          <p:nvPr/>
        </p:nvPicPr>
        <p:blipFill>
          <a:blip r:embed="rId33">
            <a:extLst>
              <a:ext uri="{28A0092B-C50C-407E-A947-70E740481C1C}">
                <a14:useLocalDpi xmlns:a14="http://schemas.microsoft.com/office/drawing/2010/main" val="0"/>
              </a:ext>
            </a:extLst>
          </a:blip>
          <a:stretch>
            <a:fillRect/>
          </a:stretch>
        </p:blipFill>
        <p:spPr>
          <a:xfrm>
            <a:off x="1774063" y="2105152"/>
            <a:ext cx="398272" cy="391414"/>
          </a:xfrm>
          <a:prstGeom prst="rect">
            <a:avLst/>
          </a:prstGeom>
          <a:solidFill>
            <a:scrgbClr r="0" g="0" b="0">
              <a:alpha val="0"/>
            </a:scrgbClr>
          </a:solidFill>
        </p:spPr>
      </p:pic>
      <p:pic>
        <p:nvPicPr>
          <p:cNvPr id="102" name="Picture 101"/>
          <p:cNvPicPr>
            <a:picLocks/>
          </p:cNvPicPr>
          <p:nvPr/>
        </p:nvPicPr>
        <p:blipFill>
          <a:blip r:embed="rId34">
            <a:extLst>
              <a:ext uri="{28A0092B-C50C-407E-A947-70E740481C1C}">
                <a14:useLocalDpi xmlns:a14="http://schemas.microsoft.com/office/drawing/2010/main" val="0"/>
              </a:ext>
            </a:extLst>
          </a:blip>
          <a:stretch>
            <a:fillRect/>
          </a:stretch>
        </p:blipFill>
        <p:spPr>
          <a:xfrm>
            <a:off x="2032000" y="1763522"/>
            <a:ext cx="402844" cy="398780"/>
          </a:xfrm>
          <a:prstGeom prst="rect">
            <a:avLst/>
          </a:prstGeom>
          <a:solidFill>
            <a:scrgbClr r="0" g="0" b="0">
              <a:alpha val="0"/>
            </a:scrgbClr>
          </a:solidFill>
        </p:spPr>
      </p:pic>
      <p:pic>
        <p:nvPicPr>
          <p:cNvPr id="103" name="Picture 102"/>
          <p:cNvPicPr>
            <a:picLocks/>
          </p:cNvPicPr>
          <p:nvPr/>
        </p:nvPicPr>
        <p:blipFill>
          <a:blip r:embed="rId35">
            <a:extLst>
              <a:ext uri="{28A0092B-C50C-407E-A947-70E740481C1C}">
                <a14:useLocalDpi xmlns:a14="http://schemas.microsoft.com/office/drawing/2010/main" val="0"/>
              </a:ext>
            </a:extLst>
          </a:blip>
          <a:stretch>
            <a:fillRect/>
          </a:stretch>
        </p:blipFill>
        <p:spPr>
          <a:xfrm>
            <a:off x="2286000" y="2091817"/>
            <a:ext cx="398272" cy="398780"/>
          </a:xfrm>
          <a:prstGeom prst="rect">
            <a:avLst/>
          </a:prstGeom>
          <a:solidFill>
            <a:scrgbClr r="0" g="0" b="0">
              <a:alpha val="0"/>
            </a:scrgbClr>
          </a:solidFill>
        </p:spPr>
      </p:pic>
      <p:pic>
        <p:nvPicPr>
          <p:cNvPr id="104" name="Picture 103"/>
          <p:cNvPicPr>
            <a:picLocks/>
          </p:cNvPicPr>
          <p:nvPr/>
        </p:nvPicPr>
        <p:blipFill>
          <a:blip r:embed="rId36">
            <a:extLst>
              <a:ext uri="{28A0092B-C50C-407E-A947-70E740481C1C}">
                <a14:useLocalDpi xmlns:a14="http://schemas.microsoft.com/office/drawing/2010/main" val="0"/>
              </a:ext>
            </a:extLst>
          </a:blip>
          <a:stretch>
            <a:fillRect/>
          </a:stretch>
        </p:blipFill>
        <p:spPr>
          <a:xfrm>
            <a:off x="2565400" y="1772793"/>
            <a:ext cx="407543" cy="391414"/>
          </a:xfrm>
          <a:prstGeom prst="rect">
            <a:avLst/>
          </a:prstGeom>
          <a:solidFill>
            <a:scrgbClr r="0" g="0" b="0">
              <a:alpha val="0"/>
            </a:scrgbClr>
          </a:solidFill>
        </p:spPr>
      </p:pic>
      <p:pic>
        <p:nvPicPr>
          <p:cNvPr id="105" name="Picture 104"/>
          <p:cNvPicPr>
            <a:picLocks/>
          </p:cNvPicPr>
          <p:nvPr/>
        </p:nvPicPr>
        <p:blipFill>
          <a:blip r:embed="rId37">
            <a:extLst>
              <a:ext uri="{28A0092B-C50C-407E-A947-70E740481C1C}">
                <a14:useLocalDpi xmlns:a14="http://schemas.microsoft.com/office/drawing/2010/main" val="0"/>
              </a:ext>
            </a:extLst>
          </a:blip>
          <a:stretch>
            <a:fillRect/>
          </a:stretch>
        </p:blipFill>
        <p:spPr>
          <a:xfrm>
            <a:off x="2769108" y="2088134"/>
            <a:ext cx="398272" cy="391414"/>
          </a:xfrm>
          <a:prstGeom prst="rect">
            <a:avLst/>
          </a:prstGeom>
          <a:solidFill>
            <a:scrgbClr r="0" g="0" b="0">
              <a:alpha val="0"/>
            </a:scrgbClr>
          </a:solidFill>
        </p:spPr>
      </p:pic>
      <p:pic>
        <p:nvPicPr>
          <p:cNvPr id="106" name="Picture 105"/>
          <p:cNvPicPr>
            <a:picLocks/>
          </p:cNvPicPr>
          <p:nvPr/>
        </p:nvPicPr>
        <p:blipFill>
          <a:blip r:embed="rId38">
            <a:extLst>
              <a:ext uri="{28A0092B-C50C-407E-A947-70E740481C1C}">
                <a14:useLocalDpi xmlns:a14="http://schemas.microsoft.com/office/drawing/2010/main" val="0"/>
              </a:ext>
            </a:extLst>
          </a:blip>
          <a:stretch>
            <a:fillRect/>
          </a:stretch>
        </p:blipFill>
        <p:spPr>
          <a:xfrm>
            <a:off x="715518" y="2091817"/>
            <a:ext cx="313944" cy="398780"/>
          </a:xfrm>
          <a:prstGeom prst="rect">
            <a:avLst/>
          </a:prstGeom>
          <a:solidFill>
            <a:scrgbClr r="0" g="0" b="0">
              <a:alpha val="0"/>
            </a:scrgbClr>
          </a:solidFill>
        </p:spPr>
      </p:pic>
      <p:pic>
        <p:nvPicPr>
          <p:cNvPr id="107" name="Picture 106"/>
          <p:cNvPicPr>
            <a:picLocks/>
          </p:cNvPicPr>
          <p:nvPr/>
        </p:nvPicPr>
        <p:blipFill>
          <a:blip r:embed="rId39">
            <a:extLst>
              <a:ext uri="{28A0092B-C50C-407E-A947-70E740481C1C}">
                <a14:useLocalDpi xmlns:a14="http://schemas.microsoft.com/office/drawing/2010/main" val="0"/>
              </a:ext>
            </a:extLst>
          </a:blip>
          <a:stretch>
            <a:fillRect/>
          </a:stretch>
        </p:blipFill>
        <p:spPr>
          <a:xfrm>
            <a:off x="891159" y="1769110"/>
            <a:ext cx="416941" cy="395097"/>
          </a:xfrm>
          <a:prstGeom prst="rect">
            <a:avLst/>
          </a:prstGeom>
          <a:solidFill>
            <a:scrgbClr r="0" g="0" b="0">
              <a:alpha val="0"/>
            </a:scrgbClr>
          </a:solidFill>
        </p:spPr>
      </p:pic>
      <p:pic>
        <p:nvPicPr>
          <p:cNvPr id="108" name="Picture 107"/>
          <p:cNvPicPr>
            <a:picLocks/>
          </p:cNvPicPr>
          <p:nvPr/>
        </p:nvPicPr>
        <p:blipFill>
          <a:blip r:embed="rId40">
            <a:extLst>
              <a:ext uri="{28A0092B-C50C-407E-A947-70E740481C1C}">
                <a14:useLocalDpi xmlns:a14="http://schemas.microsoft.com/office/drawing/2010/main" val="0"/>
              </a:ext>
            </a:extLst>
          </a:blip>
          <a:stretch>
            <a:fillRect/>
          </a:stretch>
        </p:blipFill>
        <p:spPr>
          <a:xfrm>
            <a:off x="1212088" y="2088134"/>
            <a:ext cx="398272" cy="395097"/>
          </a:xfrm>
          <a:prstGeom prst="rect">
            <a:avLst/>
          </a:prstGeom>
          <a:solidFill>
            <a:scrgbClr r="0" g="0" b="0">
              <a:alpha val="0"/>
            </a:scrgbClr>
          </a:solidFill>
        </p:spPr>
      </p:pic>
      <p:pic>
        <p:nvPicPr>
          <p:cNvPr id="109" name="Picture 108"/>
          <p:cNvPicPr>
            <a:picLocks/>
          </p:cNvPicPr>
          <p:nvPr/>
        </p:nvPicPr>
        <p:blipFill>
          <a:blip r:embed="rId41">
            <a:extLst>
              <a:ext uri="{28A0092B-C50C-407E-A947-70E740481C1C}">
                <a14:useLocalDpi xmlns:a14="http://schemas.microsoft.com/office/drawing/2010/main" val="0"/>
              </a:ext>
            </a:extLst>
          </a:blip>
          <a:stretch>
            <a:fillRect/>
          </a:stretch>
        </p:blipFill>
        <p:spPr>
          <a:xfrm>
            <a:off x="1466088" y="1769110"/>
            <a:ext cx="421640" cy="395097"/>
          </a:xfrm>
          <a:prstGeom prst="rect">
            <a:avLst/>
          </a:prstGeom>
          <a:solidFill>
            <a:scrgbClr r="0" g="0" b="0">
              <a:alpha val="0"/>
            </a:scrgbClr>
          </a:solidFill>
        </p:spPr>
      </p:pic>
      <p:pic>
        <p:nvPicPr>
          <p:cNvPr id="110" name="Picture 109"/>
          <p:cNvPicPr>
            <a:picLocks/>
          </p:cNvPicPr>
          <p:nvPr/>
        </p:nvPicPr>
        <p:blipFill>
          <a:blip r:embed="rId42">
            <a:extLst>
              <a:ext uri="{28A0092B-C50C-407E-A947-70E740481C1C}">
                <a14:useLocalDpi xmlns:a14="http://schemas.microsoft.com/office/drawing/2010/main" val="0"/>
              </a:ext>
            </a:extLst>
          </a:blip>
          <a:stretch>
            <a:fillRect/>
          </a:stretch>
        </p:blipFill>
        <p:spPr>
          <a:xfrm>
            <a:off x="511810" y="1769110"/>
            <a:ext cx="360680" cy="387731"/>
          </a:xfrm>
          <a:prstGeom prst="rect">
            <a:avLst/>
          </a:prstGeom>
          <a:solidFill>
            <a:scrgbClr r="0" g="0" b="0">
              <a:alpha val="0"/>
            </a:scrgbClr>
          </a:solidFill>
        </p:spPr>
      </p:pic>
      <p:graphicFrame>
        <p:nvGraphicFramePr>
          <p:cNvPr id="111" name="Table 110"/>
          <p:cNvGraphicFramePr>
            <a:graphicFrameLocks noGrp="1"/>
          </p:cNvGraphicFramePr>
          <p:nvPr>
            <p:extLst>
              <p:ext uri="{D42A27DB-BD31-4B8C-83A1-F6EECF244321}">
                <p14:modId xmlns:p14="http://schemas.microsoft.com/office/powerpoint/2010/main" val="2303249953"/>
              </p:ext>
            </p:extLst>
          </p:nvPr>
        </p:nvGraphicFramePr>
        <p:xfrm>
          <a:off x="511810" y="884174"/>
          <a:ext cx="2644394" cy="884936"/>
        </p:xfrm>
        <a:graphic>
          <a:graphicData uri="http://schemas.openxmlformats.org/drawingml/2006/table">
            <a:tbl>
              <a:tblPr firstRow="1" bandRow="1">
                <a:tableStyleId>{5C22544A-7EE6-4342-B048-85BDC9FD1C3A}</a:tableStyleId>
              </a:tblPr>
              <a:tblGrid>
                <a:gridCol w="644779"/>
                <a:gridCol w="668528"/>
                <a:gridCol w="668528"/>
                <a:gridCol w="662559"/>
              </a:tblGrid>
              <a:tr h="884936">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r>
            </a:tbl>
          </a:graphicData>
        </a:graphic>
      </p:graphicFrame>
      <p:pic>
        <p:nvPicPr>
          <p:cNvPr id="112" name="Picture 111"/>
          <p:cNvPicPr>
            <a:picLocks/>
          </p:cNvPicPr>
          <p:nvPr/>
        </p:nvPicPr>
        <p:blipFill>
          <a:blip r:embed="rId42">
            <a:extLst>
              <a:ext uri="{28A0092B-C50C-407E-A947-70E740481C1C}">
                <a14:useLocalDpi xmlns:a14="http://schemas.microsoft.com/office/drawing/2010/main" val="0"/>
              </a:ext>
            </a:extLst>
          </a:blip>
          <a:stretch>
            <a:fillRect/>
          </a:stretch>
        </p:blipFill>
        <p:spPr>
          <a:xfrm>
            <a:off x="549910" y="935282"/>
            <a:ext cx="568579" cy="782719"/>
          </a:xfrm>
          <a:prstGeom prst="rect">
            <a:avLst/>
          </a:prstGeom>
          <a:solidFill>
            <a:scrgbClr r="0" g="0" b="0">
              <a:alpha val="0"/>
            </a:scrgbClr>
          </a:solidFill>
        </p:spPr>
      </p:pic>
      <p:pic>
        <p:nvPicPr>
          <p:cNvPr id="113" name="Picture 112"/>
          <p:cNvPicPr>
            <a:picLocks/>
          </p:cNvPicPr>
          <p:nvPr/>
        </p:nvPicPr>
        <p:blipFill>
          <a:blip r:embed="rId42">
            <a:extLst>
              <a:ext uri="{28A0092B-C50C-407E-A947-70E740481C1C}">
                <a14:useLocalDpi xmlns:a14="http://schemas.microsoft.com/office/drawing/2010/main" val="0"/>
              </a:ext>
            </a:extLst>
          </a:blip>
          <a:stretch>
            <a:fillRect/>
          </a:stretch>
        </p:blipFill>
        <p:spPr>
          <a:xfrm>
            <a:off x="1197114" y="922274"/>
            <a:ext cx="587478" cy="808736"/>
          </a:xfrm>
          <a:prstGeom prst="rect">
            <a:avLst/>
          </a:prstGeom>
          <a:solidFill>
            <a:scrgbClr r="0" g="0" b="0">
              <a:alpha val="0"/>
            </a:scrgbClr>
          </a:solidFill>
        </p:spPr>
      </p:pic>
      <p:pic>
        <p:nvPicPr>
          <p:cNvPr id="114" name="Picture 113"/>
          <p:cNvPicPr>
            <a:picLocks/>
          </p:cNvPicPr>
          <p:nvPr/>
        </p:nvPicPr>
        <p:blipFill>
          <a:blip r:embed="rId42">
            <a:extLst>
              <a:ext uri="{28A0092B-C50C-407E-A947-70E740481C1C}">
                <a14:useLocalDpi xmlns:a14="http://schemas.microsoft.com/office/drawing/2010/main" val="0"/>
              </a:ext>
            </a:extLst>
          </a:blip>
          <a:stretch>
            <a:fillRect/>
          </a:stretch>
        </p:blipFill>
        <p:spPr>
          <a:xfrm>
            <a:off x="1865642" y="922274"/>
            <a:ext cx="587478" cy="808736"/>
          </a:xfrm>
          <a:prstGeom prst="rect">
            <a:avLst/>
          </a:prstGeom>
          <a:solidFill>
            <a:scrgbClr r="0" g="0" b="0">
              <a:alpha val="0"/>
            </a:scrgbClr>
          </a:solidFill>
        </p:spPr>
      </p:pic>
      <p:pic>
        <p:nvPicPr>
          <p:cNvPr id="115" name="Picture 114"/>
          <p:cNvPicPr>
            <a:picLocks/>
          </p:cNvPicPr>
          <p:nvPr/>
        </p:nvPicPr>
        <p:blipFill>
          <a:blip r:embed="rId42">
            <a:extLst>
              <a:ext uri="{28A0092B-C50C-407E-A947-70E740481C1C}">
                <a14:useLocalDpi xmlns:a14="http://schemas.microsoft.com/office/drawing/2010/main" val="0"/>
              </a:ext>
            </a:extLst>
          </a:blip>
          <a:stretch>
            <a:fillRect/>
          </a:stretch>
        </p:blipFill>
        <p:spPr>
          <a:xfrm>
            <a:off x="2531745" y="923044"/>
            <a:ext cx="586359" cy="807195"/>
          </a:xfrm>
          <a:prstGeom prst="rect">
            <a:avLst/>
          </a:prstGeom>
          <a:solidFill>
            <a:scrgbClr r="0" g="0" b="0">
              <a:alpha val="0"/>
            </a:scrgbClr>
          </a:solidFill>
        </p:spPr>
      </p:pic>
      <p:pic>
        <p:nvPicPr>
          <p:cNvPr id="116" name="Picture 115"/>
          <p:cNvPicPr>
            <a:picLocks/>
          </p:cNvPicPr>
          <p:nvPr/>
        </p:nvPicPr>
        <p:blipFill>
          <a:blip r:embed="rId33">
            <a:extLst>
              <a:ext uri="{28A0092B-C50C-407E-A947-70E740481C1C}">
                <a14:useLocalDpi xmlns:a14="http://schemas.microsoft.com/office/drawing/2010/main" val="0"/>
              </a:ext>
            </a:extLst>
          </a:blip>
          <a:stretch>
            <a:fillRect/>
          </a:stretch>
        </p:blipFill>
        <p:spPr>
          <a:xfrm>
            <a:off x="8322183" y="2110740"/>
            <a:ext cx="398272" cy="391414"/>
          </a:xfrm>
          <a:prstGeom prst="rect">
            <a:avLst/>
          </a:prstGeom>
          <a:solidFill>
            <a:scrgbClr r="0" g="0" b="0">
              <a:alpha val="0"/>
            </a:scrgbClr>
          </a:solidFill>
        </p:spPr>
      </p:pic>
      <p:pic>
        <p:nvPicPr>
          <p:cNvPr id="117" name="Picture 116"/>
          <p:cNvPicPr>
            <a:picLocks/>
          </p:cNvPicPr>
          <p:nvPr/>
        </p:nvPicPr>
        <p:blipFill>
          <a:blip r:embed="rId34">
            <a:extLst>
              <a:ext uri="{28A0092B-C50C-407E-A947-70E740481C1C}">
                <a14:useLocalDpi xmlns:a14="http://schemas.microsoft.com/office/drawing/2010/main" val="0"/>
              </a:ext>
            </a:extLst>
          </a:blip>
          <a:stretch>
            <a:fillRect/>
          </a:stretch>
        </p:blipFill>
        <p:spPr>
          <a:xfrm>
            <a:off x="8580120" y="1769110"/>
            <a:ext cx="402844" cy="398780"/>
          </a:xfrm>
          <a:prstGeom prst="rect">
            <a:avLst/>
          </a:prstGeom>
          <a:solidFill>
            <a:scrgbClr r="0" g="0" b="0">
              <a:alpha val="0"/>
            </a:scrgbClr>
          </a:solidFill>
        </p:spPr>
      </p:pic>
      <p:pic>
        <p:nvPicPr>
          <p:cNvPr id="118" name="Picture 117"/>
          <p:cNvPicPr>
            <a:picLocks/>
          </p:cNvPicPr>
          <p:nvPr/>
        </p:nvPicPr>
        <p:blipFill>
          <a:blip r:embed="rId35">
            <a:extLst>
              <a:ext uri="{28A0092B-C50C-407E-A947-70E740481C1C}">
                <a14:useLocalDpi xmlns:a14="http://schemas.microsoft.com/office/drawing/2010/main" val="0"/>
              </a:ext>
            </a:extLst>
          </a:blip>
          <a:stretch>
            <a:fillRect/>
          </a:stretch>
        </p:blipFill>
        <p:spPr>
          <a:xfrm>
            <a:off x="8834120" y="2097405"/>
            <a:ext cx="398272" cy="398780"/>
          </a:xfrm>
          <a:prstGeom prst="rect">
            <a:avLst/>
          </a:prstGeom>
          <a:solidFill>
            <a:scrgbClr r="0" g="0" b="0">
              <a:alpha val="0"/>
            </a:scrgbClr>
          </a:solidFill>
        </p:spPr>
      </p:pic>
      <p:pic>
        <p:nvPicPr>
          <p:cNvPr id="119" name="Picture 118"/>
          <p:cNvPicPr>
            <a:picLocks/>
          </p:cNvPicPr>
          <p:nvPr/>
        </p:nvPicPr>
        <p:blipFill>
          <a:blip r:embed="rId36">
            <a:extLst>
              <a:ext uri="{28A0092B-C50C-407E-A947-70E740481C1C}">
                <a14:useLocalDpi xmlns:a14="http://schemas.microsoft.com/office/drawing/2010/main" val="0"/>
              </a:ext>
            </a:extLst>
          </a:blip>
          <a:stretch>
            <a:fillRect/>
          </a:stretch>
        </p:blipFill>
        <p:spPr>
          <a:xfrm>
            <a:off x="9113520" y="1778381"/>
            <a:ext cx="407543" cy="391414"/>
          </a:xfrm>
          <a:prstGeom prst="rect">
            <a:avLst/>
          </a:prstGeom>
          <a:solidFill>
            <a:scrgbClr r="0" g="0" b="0">
              <a:alpha val="0"/>
            </a:scrgbClr>
          </a:solidFill>
        </p:spPr>
      </p:pic>
      <p:pic>
        <p:nvPicPr>
          <p:cNvPr id="120" name="Picture 119"/>
          <p:cNvPicPr>
            <a:picLocks/>
          </p:cNvPicPr>
          <p:nvPr/>
        </p:nvPicPr>
        <p:blipFill>
          <a:blip r:embed="rId37">
            <a:extLst>
              <a:ext uri="{28A0092B-C50C-407E-A947-70E740481C1C}">
                <a14:useLocalDpi xmlns:a14="http://schemas.microsoft.com/office/drawing/2010/main" val="0"/>
              </a:ext>
            </a:extLst>
          </a:blip>
          <a:stretch>
            <a:fillRect/>
          </a:stretch>
        </p:blipFill>
        <p:spPr>
          <a:xfrm>
            <a:off x="9317228" y="2093722"/>
            <a:ext cx="398272" cy="391414"/>
          </a:xfrm>
          <a:prstGeom prst="rect">
            <a:avLst/>
          </a:prstGeom>
          <a:solidFill>
            <a:scrgbClr r="0" g="0" b="0">
              <a:alpha val="0"/>
            </a:scrgbClr>
          </a:solidFill>
        </p:spPr>
      </p:pic>
      <p:pic>
        <p:nvPicPr>
          <p:cNvPr id="121" name="Picture 120"/>
          <p:cNvPicPr>
            <a:picLocks/>
          </p:cNvPicPr>
          <p:nvPr/>
        </p:nvPicPr>
        <p:blipFill>
          <a:blip r:embed="rId38">
            <a:extLst>
              <a:ext uri="{28A0092B-C50C-407E-A947-70E740481C1C}">
                <a14:useLocalDpi xmlns:a14="http://schemas.microsoft.com/office/drawing/2010/main" val="0"/>
              </a:ext>
            </a:extLst>
          </a:blip>
          <a:stretch>
            <a:fillRect/>
          </a:stretch>
        </p:blipFill>
        <p:spPr>
          <a:xfrm>
            <a:off x="7263638" y="2097405"/>
            <a:ext cx="313944" cy="398780"/>
          </a:xfrm>
          <a:prstGeom prst="rect">
            <a:avLst/>
          </a:prstGeom>
          <a:solidFill>
            <a:scrgbClr r="0" g="0" b="0">
              <a:alpha val="0"/>
            </a:scrgbClr>
          </a:solidFill>
        </p:spPr>
      </p:pic>
      <p:pic>
        <p:nvPicPr>
          <p:cNvPr id="122" name="Picture 121"/>
          <p:cNvPicPr>
            <a:picLocks/>
          </p:cNvPicPr>
          <p:nvPr/>
        </p:nvPicPr>
        <p:blipFill>
          <a:blip r:embed="rId39">
            <a:extLst>
              <a:ext uri="{28A0092B-C50C-407E-A947-70E740481C1C}">
                <a14:useLocalDpi xmlns:a14="http://schemas.microsoft.com/office/drawing/2010/main" val="0"/>
              </a:ext>
            </a:extLst>
          </a:blip>
          <a:stretch>
            <a:fillRect/>
          </a:stretch>
        </p:blipFill>
        <p:spPr>
          <a:xfrm>
            <a:off x="7439279" y="1774698"/>
            <a:ext cx="416941" cy="395097"/>
          </a:xfrm>
          <a:prstGeom prst="rect">
            <a:avLst/>
          </a:prstGeom>
          <a:solidFill>
            <a:scrgbClr r="0" g="0" b="0">
              <a:alpha val="0"/>
            </a:scrgbClr>
          </a:solidFill>
        </p:spPr>
      </p:pic>
      <p:pic>
        <p:nvPicPr>
          <p:cNvPr id="123" name="Picture 122"/>
          <p:cNvPicPr>
            <a:picLocks/>
          </p:cNvPicPr>
          <p:nvPr/>
        </p:nvPicPr>
        <p:blipFill>
          <a:blip r:embed="rId40">
            <a:extLst>
              <a:ext uri="{28A0092B-C50C-407E-A947-70E740481C1C}">
                <a14:useLocalDpi xmlns:a14="http://schemas.microsoft.com/office/drawing/2010/main" val="0"/>
              </a:ext>
            </a:extLst>
          </a:blip>
          <a:stretch>
            <a:fillRect/>
          </a:stretch>
        </p:blipFill>
        <p:spPr>
          <a:xfrm>
            <a:off x="7760208" y="2093722"/>
            <a:ext cx="398272" cy="395097"/>
          </a:xfrm>
          <a:prstGeom prst="rect">
            <a:avLst/>
          </a:prstGeom>
          <a:solidFill>
            <a:scrgbClr r="0" g="0" b="0">
              <a:alpha val="0"/>
            </a:scrgbClr>
          </a:solidFill>
        </p:spPr>
      </p:pic>
      <p:pic>
        <p:nvPicPr>
          <p:cNvPr id="124" name="Picture 123"/>
          <p:cNvPicPr>
            <a:picLocks/>
          </p:cNvPicPr>
          <p:nvPr/>
        </p:nvPicPr>
        <p:blipFill>
          <a:blip r:embed="rId41">
            <a:extLst>
              <a:ext uri="{28A0092B-C50C-407E-A947-70E740481C1C}">
                <a14:useLocalDpi xmlns:a14="http://schemas.microsoft.com/office/drawing/2010/main" val="0"/>
              </a:ext>
            </a:extLst>
          </a:blip>
          <a:stretch>
            <a:fillRect/>
          </a:stretch>
        </p:blipFill>
        <p:spPr>
          <a:xfrm>
            <a:off x="8014208" y="1774698"/>
            <a:ext cx="421640" cy="395097"/>
          </a:xfrm>
          <a:prstGeom prst="rect">
            <a:avLst/>
          </a:prstGeom>
          <a:solidFill>
            <a:scrgbClr r="0" g="0" b="0">
              <a:alpha val="0"/>
            </a:scrgbClr>
          </a:solidFill>
        </p:spPr>
      </p:pic>
      <p:pic>
        <p:nvPicPr>
          <p:cNvPr id="125" name="Picture 124"/>
          <p:cNvPicPr>
            <a:picLocks/>
          </p:cNvPicPr>
          <p:nvPr/>
        </p:nvPicPr>
        <p:blipFill>
          <a:blip r:embed="rId42">
            <a:extLst>
              <a:ext uri="{28A0092B-C50C-407E-A947-70E740481C1C}">
                <a14:useLocalDpi xmlns:a14="http://schemas.microsoft.com/office/drawing/2010/main" val="0"/>
              </a:ext>
            </a:extLst>
          </a:blip>
          <a:stretch>
            <a:fillRect/>
          </a:stretch>
        </p:blipFill>
        <p:spPr>
          <a:xfrm>
            <a:off x="7059930" y="1774698"/>
            <a:ext cx="360680" cy="387731"/>
          </a:xfrm>
          <a:prstGeom prst="rect">
            <a:avLst/>
          </a:prstGeom>
          <a:solidFill>
            <a:scrgbClr r="0" g="0" b="0">
              <a:alpha val="0"/>
            </a:scrgbClr>
          </a:solidFill>
        </p:spPr>
      </p:pic>
      <p:graphicFrame>
        <p:nvGraphicFramePr>
          <p:cNvPr id="126" name="Table 125"/>
          <p:cNvGraphicFramePr>
            <a:graphicFrameLocks noGrp="1"/>
          </p:cNvGraphicFramePr>
          <p:nvPr>
            <p:extLst>
              <p:ext uri="{D42A27DB-BD31-4B8C-83A1-F6EECF244321}">
                <p14:modId xmlns:p14="http://schemas.microsoft.com/office/powerpoint/2010/main" val="165838814"/>
              </p:ext>
            </p:extLst>
          </p:nvPr>
        </p:nvGraphicFramePr>
        <p:xfrm>
          <a:off x="7059803" y="893445"/>
          <a:ext cx="2644394" cy="884936"/>
        </p:xfrm>
        <a:graphic>
          <a:graphicData uri="http://schemas.openxmlformats.org/drawingml/2006/table">
            <a:tbl>
              <a:tblPr firstRow="1" bandRow="1">
                <a:tableStyleId>{5C22544A-7EE6-4342-B048-85BDC9FD1C3A}</a:tableStyleId>
              </a:tblPr>
              <a:tblGrid>
                <a:gridCol w="644778"/>
                <a:gridCol w="668528"/>
                <a:gridCol w="668528"/>
                <a:gridCol w="662559"/>
              </a:tblGrid>
              <a:tr h="884936">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c>
                  <a:txBody>
                    <a:bodyPr/>
                    <a:lstStyle/>
                    <a:p>
                      <a:endParaRPr lang="en-US"/>
                    </a:p>
                  </a:txBody>
                  <a:tcPr>
                    <a:lnL w="25400" cmpd="sng">
                      <a:solidFill>
                        <a:srgbClr val="000000"/>
                      </a:solidFill>
                      <a:prstDash val="solid"/>
                    </a:lnL>
                    <a:lnR w="25400" cmpd="sng">
                      <a:solidFill>
                        <a:srgbClr val="000000"/>
                      </a:solidFill>
                      <a:prstDash val="solid"/>
                    </a:lnR>
                    <a:lnT w="25400" cmpd="sng">
                      <a:solidFill>
                        <a:srgbClr val="000000"/>
                      </a:solidFill>
                      <a:prstDash val="solid"/>
                    </a:lnT>
                    <a:lnB w="25400" cmpd="sng">
                      <a:solidFill>
                        <a:srgbClr val="000000"/>
                      </a:solidFill>
                      <a:prstDash val="solid"/>
                    </a:lnB>
                    <a:solidFill>
                      <a:srgbClr val="FFFFFF">
                        <a:alpha val="99996"/>
                      </a:srgbClr>
                    </a:solidFill>
                  </a:tcPr>
                </a:tc>
              </a:tr>
            </a:tbl>
          </a:graphicData>
        </a:graphic>
      </p:graphicFrame>
      <p:pic>
        <p:nvPicPr>
          <p:cNvPr id="127" name="Picture 126"/>
          <p:cNvPicPr>
            <a:picLocks/>
          </p:cNvPicPr>
          <p:nvPr/>
        </p:nvPicPr>
        <p:blipFill>
          <a:blip r:embed="rId42">
            <a:extLst>
              <a:ext uri="{28A0092B-C50C-407E-A947-70E740481C1C}">
                <a14:useLocalDpi xmlns:a14="http://schemas.microsoft.com/office/drawing/2010/main" val="0"/>
              </a:ext>
            </a:extLst>
          </a:blip>
          <a:stretch>
            <a:fillRect/>
          </a:stretch>
        </p:blipFill>
        <p:spPr>
          <a:xfrm>
            <a:off x="7097903" y="944554"/>
            <a:ext cx="568578" cy="782719"/>
          </a:xfrm>
          <a:prstGeom prst="rect">
            <a:avLst/>
          </a:prstGeom>
          <a:solidFill>
            <a:scrgbClr r="0" g="0" b="0">
              <a:alpha val="0"/>
            </a:scrgbClr>
          </a:solidFill>
        </p:spPr>
      </p:pic>
      <p:pic>
        <p:nvPicPr>
          <p:cNvPr id="128" name="Picture 127"/>
          <p:cNvPicPr>
            <a:picLocks/>
          </p:cNvPicPr>
          <p:nvPr/>
        </p:nvPicPr>
        <p:blipFill>
          <a:blip r:embed="rId42">
            <a:extLst>
              <a:ext uri="{28A0092B-C50C-407E-A947-70E740481C1C}">
                <a14:useLocalDpi xmlns:a14="http://schemas.microsoft.com/office/drawing/2010/main" val="0"/>
              </a:ext>
            </a:extLst>
          </a:blip>
          <a:stretch>
            <a:fillRect/>
          </a:stretch>
        </p:blipFill>
        <p:spPr>
          <a:xfrm>
            <a:off x="7745107" y="931545"/>
            <a:ext cx="587478" cy="808736"/>
          </a:xfrm>
          <a:prstGeom prst="rect">
            <a:avLst/>
          </a:prstGeom>
          <a:solidFill>
            <a:scrgbClr r="0" g="0" b="0">
              <a:alpha val="0"/>
            </a:scrgbClr>
          </a:solidFill>
        </p:spPr>
      </p:pic>
      <p:pic>
        <p:nvPicPr>
          <p:cNvPr id="129" name="Picture 128"/>
          <p:cNvPicPr>
            <a:picLocks/>
          </p:cNvPicPr>
          <p:nvPr/>
        </p:nvPicPr>
        <p:blipFill>
          <a:blip r:embed="rId42">
            <a:extLst>
              <a:ext uri="{28A0092B-C50C-407E-A947-70E740481C1C}">
                <a14:useLocalDpi xmlns:a14="http://schemas.microsoft.com/office/drawing/2010/main" val="0"/>
              </a:ext>
            </a:extLst>
          </a:blip>
          <a:stretch>
            <a:fillRect/>
          </a:stretch>
        </p:blipFill>
        <p:spPr>
          <a:xfrm>
            <a:off x="8413635" y="931545"/>
            <a:ext cx="587478" cy="808736"/>
          </a:xfrm>
          <a:prstGeom prst="rect">
            <a:avLst/>
          </a:prstGeom>
          <a:solidFill>
            <a:scrgbClr r="0" g="0" b="0">
              <a:alpha val="0"/>
            </a:scrgbClr>
          </a:solidFill>
        </p:spPr>
      </p:pic>
      <p:pic>
        <p:nvPicPr>
          <p:cNvPr id="130" name="Picture 129"/>
          <p:cNvPicPr>
            <a:picLocks/>
          </p:cNvPicPr>
          <p:nvPr/>
        </p:nvPicPr>
        <p:blipFill>
          <a:blip r:embed="rId42">
            <a:extLst>
              <a:ext uri="{28A0092B-C50C-407E-A947-70E740481C1C}">
                <a14:useLocalDpi xmlns:a14="http://schemas.microsoft.com/office/drawing/2010/main" val="0"/>
              </a:ext>
            </a:extLst>
          </a:blip>
          <a:stretch>
            <a:fillRect/>
          </a:stretch>
        </p:blipFill>
        <p:spPr>
          <a:xfrm>
            <a:off x="9079738" y="932315"/>
            <a:ext cx="586359" cy="807195"/>
          </a:xfrm>
          <a:prstGeom prst="rect">
            <a:avLst/>
          </a:prstGeom>
          <a:solidFill>
            <a:scrgbClr r="0" g="0" b="0">
              <a:alpha val="0"/>
            </a:scrgbClr>
          </a:solidFill>
        </p:spPr>
      </p:pic>
      <p:sp>
        <p:nvSpPr>
          <p:cNvPr id="131" name="Freeform 130"/>
          <p:cNvSpPr/>
          <p:nvPr/>
        </p:nvSpPr>
        <p:spPr>
          <a:xfrm>
            <a:off x="3340100" y="1712341"/>
            <a:ext cx="577851" cy="750190"/>
          </a:xfrm>
          <a:custGeom>
            <a:avLst/>
            <a:gdLst/>
            <a:ahLst/>
            <a:cxnLst/>
            <a:rect l="0" t="0" r="0" b="0"/>
            <a:pathLst>
              <a:path w="577851" h="750190">
                <a:moveTo>
                  <a:pt x="0" y="0"/>
                </a:moveTo>
                <a:lnTo>
                  <a:pt x="577850" y="0"/>
                </a:lnTo>
                <a:lnTo>
                  <a:pt x="577850" y="750189"/>
                </a:lnTo>
                <a:lnTo>
                  <a:pt x="0" y="750189"/>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131"/>
          <p:cNvSpPr/>
          <p:nvPr/>
        </p:nvSpPr>
        <p:spPr>
          <a:xfrm>
            <a:off x="6302375" y="1710309"/>
            <a:ext cx="577851" cy="750190"/>
          </a:xfrm>
          <a:custGeom>
            <a:avLst/>
            <a:gdLst/>
            <a:ahLst/>
            <a:cxnLst/>
            <a:rect l="0" t="0" r="0" b="0"/>
            <a:pathLst>
              <a:path w="577851" h="750190">
                <a:moveTo>
                  <a:pt x="0" y="0"/>
                </a:moveTo>
                <a:lnTo>
                  <a:pt x="577850" y="0"/>
                </a:lnTo>
                <a:lnTo>
                  <a:pt x="577850" y="750189"/>
                </a:lnTo>
                <a:lnTo>
                  <a:pt x="0" y="750189"/>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621762"/>
      </p:ext>
    </p:extLst>
  </p:cSld>
  <p:clrMapOvr>
    <a:masterClrMapping/>
  </p:clrMapOvr>
  <p:timing>
    <p:tnLst>
      <p:par>
        <p:cTn id="1" dur="indefinite" restart="never" nodeType="tmRoot">
          <p:childTnLst>
            <p:audio>
              <p:cMediaNode vol="80000">
                <p:cTn id="2" fill="hold" display="0">
                  <p:stCondLst>
                    <p:cond delay="indefinite"/>
                  </p:stCondLst>
                  <p:endCondLst>
                    <p:cond evt="onStopAudio" delay="0">
                      <p:tgtEl>
                        <p:sldTgt/>
                      </p:tgtEl>
                    </p:cond>
                  </p:endCondLst>
                </p:cTn>
                <p:tgtEl>
                  <p:spTgt spid="99"/>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sp>
        <p:nvSpPr>
          <p:cNvPr id="2" name="TextBox 1"/>
          <p:cNvSpPr txBox="1"/>
          <p:nvPr/>
        </p:nvSpPr>
        <p:spPr>
          <a:xfrm>
            <a:off x="1803400" y="1333500"/>
            <a:ext cx="6781800" cy="492443"/>
          </a:xfrm>
          <a:prstGeom prst="rect">
            <a:avLst/>
          </a:prstGeom>
          <a:noFill/>
        </p:spPr>
        <p:txBody>
          <a:bodyPr vert="horz" rtlCol="0">
            <a:spAutoFit/>
          </a:bodyPr>
          <a:lstStyle/>
          <a:p>
            <a:r>
              <a:rPr lang="en-US" sz="2600" smtClean="0">
                <a:solidFill>
                  <a:srgbClr val="000000"/>
                </a:solidFill>
                <a:latin typeface="Chalkboard - 35"/>
              </a:rPr>
              <a:t>The position of a place on Earth's surface.  </a:t>
            </a:r>
            <a:endParaRPr lang="en-US" sz="2600">
              <a:solidFill>
                <a:srgbClr val="000000"/>
              </a:solidFill>
              <a:latin typeface="Chalkboard - 35"/>
            </a:endParaRPr>
          </a:p>
        </p:txBody>
      </p:sp>
      <p:grpSp>
        <p:nvGrpSpPr>
          <p:cNvPr id="5" name="Group 4"/>
          <p:cNvGrpSpPr/>
          <p:nvPr/>
        </p:nvGrpSpPr>
        <p:grpSpPr>
          <a:xfrm>
            <a:off x="7035800" y="6337300"/>
            <a:ext cx="2863469" cy="1024128"/>
            <a:chOff x="7035800" y="6337300"/>
            <a:chExt cx="2863469" cy="1024128"/>
          </a:xfrm>
        </p:grpSpPr>
        <p:pic>
          <p:nvPicPr>
            <p:cNvPr id="3" name="Picture 2">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035800" y="6337300"/>
              <a:ext cx="2863469" cy="1024128"/>
            </a:xfrm>
            <a:prstGeom prst="rect">
              <a:avLst/>
            </a:prstGeom>
            <a:solidFill>
              <a:scrgbClr r="0" g="0" b="0">
                <a:alpha val="0"/>
              </a:scrgbClr>
            </a:solidFill>
          </p:spPr>
        </p:pic>
        <p:sp>
          <p:nvSpPr>
            <p:cNvPr id="4" name="TextBox 3">
              <a:hlinkClick r:id="rId2" action="ppaction://hlinksldjump"/>
            </p:cNvPr>
            <p:cNvSpPr txBox="1"/>
            <p:nvPr/>
          </p:nvSpPr>
          <p:spPr>
            <a:xfrm>
              <a:off x="7289800" y="66421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6" name="TextBox 5"/>
          <p:cNvSpPr txBox="1"/>
          <p:nvPr/>
        </p:nvSpPr>
        <p:spPr>
          <a:xfrm>
            <a:off x="1016000" y="5930900"/>
            <a:ext cx="3657600" cy="292388"/>
          </a:xfrm>
          <a:prstGeom prst="rect">
            <a:avLst/>
          </a:prstGeom>
          <a:noFill/>
        </p:spPr>
        <p:txBody>
          <a:bodyPr vert="horz" rtlCol="0">
            <a:spAutoFit/>
          </a:bodyPr>
          <a:lstStyle/>
          <a:p>
            <a:r>
              <a:rPr lang="en-US" sz="1300" smtClean="0">
                <a:solidFill>
                  <a:srgbClr val="000000"/>
                </a:solidFill>
                <a:latin typeface="Chalkboard - 17"/>
              </a:rPr>
              <a:t>Location</a:t>
            </a:r>
            <a:endParaRPr lang="en-US" sz="1300">
              <a:solidFill>
                <a:srgbClr val="000000"/>
              </a:solidFill>
              <a:latin typeface="Chalkboard - 17"/>
            </a:endParaRPr>
          </a:p>
        </p:txBody>
      </p:sp>
      <p:grpSp>
        <p:nvGrpSpPr>
          <p:cNvPr id="12" name="Group 11"/>
          <p:cNvGrpSpPr/>
          <p:nvPr/>
        </p:nvGrpSpPr>
        <p:grpSpPr>
          <a:xfrm>
            <a:off x="107950" y="4871466"/>
            <a:ext cx="4864101" cy="2654301"/>
            <a:chOff x="107950" y="4871466"/>
            <a:chExt cx="4864101" cy="2654301"/>
          </a:xfrm>
        </p:grpSpPr>
        <p:sp>
          <p:nvSpPr>
            <p:cNvPr id="7" name="Freeform 6"/>
            <p:cNvSpPr/>
            <p:nvPr/>
          </p:nvSpPr>
          <p:spPr>
            <a:xfrm>
              <a:off x="158750" y="4922266"/>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p:cNvPicPr>
            <p:nvPr/>
          </p:nvPicPr>
          <p:blipFill>
            <a:blip r:embed="rId4">
              <a:extLst>
                <a:ext uri="{28A0092B-C50C-407E-A947-70E740481C1C}">
                  <a14:useLocalDpi xmlns:a14="http://schemas.microsoft.com/office/drawing/2010/main" val="0"/>
                </a:ext>
              </a:extLst>
            </a:blip>
            <a:stretch>
              <a:fillRect/>
            </a:stretch>
          </p:blipFill>
          <p:spPr>
            <a:xfrm>
              <a:off x="107950" y="4871466"/>
              <a:ext cx="4833112" cy="2625090"/>
            </a:xfrm>
            <a:prstGeom prst="rect">
              <a:avLst/>
            </a:prstGeom>
            <a:solidFill>
              <a:scrgbClr r="0" g="0" b="0">
                <a:alpha val="0"/>
              </a:scrgbClr>
            </a:solidFill>
          </p:spPr>
        </p:pic>
        <p:grpSp>
          <p:nvGrpSpPr>
            <p:cNvPr id="11" name="Group 10"/>
            <p:cNvGrpSpPr/>
            <p:nvPr/>
          </p:nvGrpSpPr>
          <p:grpSpPr>
            <a:xfrm>
              <a:off x="165100" y="7099300"/>
              <a:ext cx="2214372" cy="333177"/>
              <a:chOff x="165100" y="7099300"/>
              <a:chExt cx="2214372" cy="333177"/>
            </a:xfrm>
          </p:grpSpPr>
          <p:sp>
            <p:nvSpPr>
              <p:cNvPr id="9" name="TextBox 8"/>
              <p:cNvSpPr txBox="1"/>
              <p:nvPr/>
            </p:nvSpPr>
            <p:spPr>
              <a:xfrm>
                <a:off x="190500" y="71247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0" name="TextBox 9"/>
              <p:cNvSpPr txBox="1"/>
              <p:nvPr/>
            </p:nvSpPr>
            <p:spPr>
              <a:xfrm>
                <a:off x="165100" y="70993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grpSp>
        <p:nvGrpSpPr>
          <p:cNvPr id="15" name="Group 14"/>
          <p:cNvGrpSpPr/>
          <p:nvPr/>
        </p:nvGrpSpPr>
        <p:grpSpPr>
          <a:xfrm>
            <a:off x="3073400" y="279400"/>
            <a:ext cx="4299078" cy="773939"/>
            <a:chOff x="3073400" y="279400"/>
            <a:chExt cx="4299078" cy="773939"/>
          </a:xfrm>
        </p:grpSpPr>
        <p:sp>
          <p:nvSpPr>
            <p:cNvPr id="13" name="Freeform 12"/>
            <p:cNvSpPr/>
            <p:nvPr/>
          </p:nvSpPr>
          <p:spPr>
            <a:xfrm>
              <a:off x="3073400" y="279400"/>
              <a:ext cx="4299078" cy="773939"/>
            </a:xfrm>
            <a:custGeom>
              <a:avLst/>
              <a:gdLst/>
              <a:ahLst/>
              <a:cxnLst/>
              <a:rect l="0" t="0" r="0" b="0"/>
              <a:pathLst>
                <a:path w="4299078" h="773939">
                  <a:moveTo>
                    <a:pt x="0" y="0"/>
                  </a:moveTo>
                  <a:lnTo>
                    <a:pt x="4299077" y="0"/>
                  </a:lnTo>
                  <a:lnTo>
                    <a:pt x="4299077" y="773938"/>
                  </a:lnTo>
                  <a:lnTo>
                    <a:pt x="0" y="773938"/>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224854" y="318097"/>
              <a:ext cx="3953178" cy="507831"/>
            </a:xfrm>
            <a:prstGeom prst="rect">
              <a:avLst/>
            </a:prstGeom>
            <a:noFill/>
          </p:spPr>
          <p:txBody>
            <a:bodyPr vert="horz" rtlCol="0">
              <a:spAutoFit/>
            </a:bodyPr>
            <a:lstStyle/>
            <a:p>
              <a:pPr algn="ctr"/>
              <a:r>
                <a:rPr lang="en-US" sz="2700" smtClean="0">
                  <a:solidFill>
                    <a:srgbClr val="000000"/>
                  </a:solidFill>
                  <a:latin typeface="Chalkboard - 36"/>
                </a:rPr>
                <a:t>5 Themes 1 - 100 </a:t>
              </a:r>
              <a:endParaRPr lang="en-US" sz="2700">
                <a:solidFill>
                  <a:srgbClr val="000000"/>
                </a:solidFill>
                <a:latin typeface="Chalkboard - 36"/>
              </a:endParaRPr>
            </a:p>
          </p:txBody>
        </p:sp>
      </p:grpSp>
    </p:spTree>
    <p:extLst>
      <p:ext uri="{BB962C8B-B14F-4D97-AF65-F5344CB8AC3E}">
        <p14:creationId xmlns:p14="http://schemas.microsoft.com/office/powerpoint/2010/main" val="364355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sp>
        <p:nvSpPr>
          <p:cNvPr id="2" name="TextBox 1"/>
          <p:cNvSpPr txBox="1"/>
          <p:nvPr/>
        </p:nvSpPr>
        <p:spPr>
          <a:xfrm>
            <a:off x="990600" y="5867400"/>
            <a:ext cx="3657600" cy="292388"/>
          </a:xfrm>
          <a:prstGeom prst="rect">
            <a:avLst/>
          </a:prstGeom>
          <a:noFill/>
        </p:spPr>
        <p:txBody>
          <a:bodyPr vert="horz" rtlCol="0">
            <a:spAutoFit/>
          </a:bodyPr>
          <a:lstStyle/>
          <a:p>
            <a:r>
              <a:rPr lang="en-US" sz="1300" smtClean="0">
                <a:solidFill>
                  <a:srgbClr val="000000"/>
                </a:solidFill>
                <a:latin typeface="Chalkboard - 17"/>
              </a:rPr>
              <a:t>Interaction</a:t>
            </a:r>
            <a:endParaRPr lang="en-US" sz="1300">
              <a:solidFill>
                <a:srgbClr val="000000"/>
              </a:solidFill>
              <a:latin typeface="Chalkboard - 17"/>
            </a:endParaRPr>
          </a:p>
        </p:txBody>
      </p:sp>
      <p:grpSp>
        <p:nvGrpSpPr>
          <p:cNvPr id="5" name="Group 4"/>
          <p:cNvGrpSpPr/>
          <p:nvPr/>
        </p:nvGrpSpPr>
        <p:grpSpPr>
          <a:xfrm>
            <a:off x="7010400" y="6273800"/>
            <a:ext cx="2863469" cy="1024128"/>
            <a:chOff x="7010400" y="6273800"/>
            <a:chExt cx="2863469" cy="1024128"/>
          </a:xfrm>
        </p:grpSpPr>
        <p:pic>
          <p:nvPicPr>
            <p:cNvPr id="3" name="Picture 2">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010400" y="6273800"/>
              <a:ext cx="2863469" cy="1024128"/>
            </a:xfrm>
            <a:prstGeom prst="rect">
              <a:avLst/>
            </a:prstGeom>
            <a:solidFill>
              <a:scrgbClr r="0" g="0" b="0">
                <a:alpha val="0"/>
              </a:scrgbClr>
            </a:solidFill>
          </p:spPr>
        </p:pic>
        <p:sp>
          <p:nvSpPr>
            <p:cNvPr id="4" name="TextBox 3">
              <a:hlinkClick r:id="rId2" action="ppaction://hlinksldjump"/>
            </p:cNvPr>
            <p:cNvSpPr txBox="1"/>
            <p:nvPr/>
          </p:nvSpPr>
          <p:spPr>
            <a:xfrm>
              <a:off x="7264400" y="65786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6" name="TextBox 5"/>
          <p:cNvSpPr txBox="1"/>
          <p:nvPr/>
        </p:nvSpPr>
        <p:spPr>
          <a:xfrm>
            <a:off x="2197100" y="1206500"/>
            <a:ext cx="6781800" cy="892552"/>
          </a:xfrm>
          <a:prstGeom prst="rect">
            <a:avLst/>
          </a:prstGeom>
          <a:noFill/>
        </p:spPr>
        <p:txBody>
          <a:bodyPr vert="horz" rtlCol="0">
            <a:spAutoFit/>
          </a:bodyPr>
          <a:lstStyle/>
          <a:p>
            <a:r>
              <a:rPr lang="en-US" sz="2600" smtClean="0">
                <a:solidFill>
                  <a:srgbClr val="000000"/>
                </a:solidFill>
                <a:latin typeface="Chalkboard - 35"/>
              </a:rPr>
              <a:t>How people affect their environment and how their environment affects them. </a:t>
            </a:r>
            <a:endParaRPr lang="en-US" sz="2600">
              <a:solidFill>
                <a:srgbClr val="000000"/>
              </a:solidFill>
              <a:latin typeface="Chalkboard - 35"/>
            </a:endParaRPr>
          </a:p>
        </p:txBody>
      </p:sp>
      <p:grpSp>
        <p:nvGrpSpPr>
          <p:cNvPr id="12" name="Group 11"/>
          <p:cNvGrpSpPr/>
          <p:nvPr/>
        </p:nvGrpSpPr>
        <p:grpSpPr>
          <a:xfrm>
            <a:off x="317500" y="4470400"/>
            <a:ext cx="4864101" cy="2654301"/>
            <a:chOff x="317500" y="4470400"/>
            <a:chExt cx="4864101" cy="2654301"/>
          </a:xfrm>
        </p:grpSpPr>
        <p:sp>
          <p:nvSpPr>
            <p:cNvPr id="7" name="Freeform 6"/>
            <p:cNvSpPr/>
            <p:nvPr/>
          </p:nvSpPr>
          <p:spPr>
            <a:xfrm>
              <a:off x="368300" y="45212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p:cNvPicPr>
            <p:nvPr/>
          </p:nvPicPr>
          <p:blipFill>
            <a:blip r:embed="rId4">
              <a:extLst>
                <a:ext uri="{28A0092B-C50C-407E-A947-70E740481C1C}">
                  <a14:useLocalDpi xmlns:a14="http://schemas.microsoft.com/office/drawing/2010/main" val="0"/>
                </a:ext>
              </a:extLst>
            </a:blip>
            <a:stretch>
              <a:fillRect/>
            </a:stretch>
          </p:blipFill>
          <p:spPr>
            <a:xfrm>
              <a:off x="317500" y="4470400"/>
              <a:ext cx="4833112" cy="2625090"/>
            </a:xfrm>
            <a:prstGeom prst="rect">
              <a:avLst/>
            </a:prstGeom>
            <a:solidFill>
              <a:scrgbClr r="0" g="0" b="0">
                <a:alpha val="0"/>
              </a:scrgbClr>
            </a:solidFill>
          </p:spPr>
        </p:pic>
        <p:grpSp>
          <p:nvGrpSpPr>
            <p:cNvPr id="11" name="Group 10"/>
            <p:cNvGrpSpPr/>
            <p:nvPr/>
          </p:nvGrpSpPr>
          <p:grpSpPr>
            <a:xfrm>
              <a:off x="381000" y="6705600"/>
              <a:ext cx="2201672" cy="333177"/>
              <a:chOff x="381000" y="6705600"/>
              <a:chExt cx="2201672" cy="333177"/>
            </a:xfrm>
          </p:grpSpPr>
          <p:sp>
            <p:nvSpPr>
              <p:cNvPr id="9" name="TextBox 8"/>
              <p:cNvSpPr txBox="1"/>
              <p:nvPr/>
            </p:nvSpPr>
            <p:spPr>
              <a:xfrm>
                <a:off x="393700" y="67310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0" name="TextBox 9"/>
              <p:cNvSpPr txBox="1"/>
              <p:nvPr/>
            </p:nvSpPr>
            <p:spPr>
              <a:xfrm>
                <a:off x="381000" y="67056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grpSp>
        <p:nvGrpSpPr>
          <p:cNvPr id="15" name="Group 14"/>
          <p:cNvGrpSpPr/>
          <p:nvPr/>
        </p:nvGrpSpPr>
        <p:grpSpPr>
          <a:xfrm>
            <a:off x="3022600" y="215900"/>
            <a:ext cx="4295141" cy="770510"/>
            <a:chOff x="3022600" y="215900"/>
            <a:chExt cx="4295141" cy="770510"/>
          </a:xfrm>
        </p:grpSpPr>
        <p:sp>
          <p:nvSpPr>
            <p:cNvPr id="13" name="Freeform 12"/>
            <p:cNvSpPr/>
            <p:nvPr/>
          </p:nvSpPr>
          <p:spPr>
            <a:xfrm>
              <a:off x="3022600" y="215900"/>
              <a:ext cx="4295141" cy="770510"/>
            </a:xfrm>
            <a:custGeom>
              <a:avLst/>
              <a:gdLst/>
              <a:ahLst/>
              <a:cxnLst/>
              <a:rect l="0" t="0" r="0" b="0"/>
              <a:pathLst>
                <a:path w="4295141" h="770510">
                  <a:moveTo>
                    <a:pt x="0" y="0"/>
                  </a:moveTo>
                  <a:lnTo>
                    <a:pt x="4295140" y="0"/>
                  </a:lnTo>
                  <a:lnTo>
                    <a:pt x="4295140" y="770509"/>
                  </a:lnTo>
                  <a:lnTo>
                    <a:pt x="0" y="770509"/>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173857" y="254425"/>
              <a:ext cx="3949675" cy="507831"/>
            </a:xfrm>
            <a:prstGeom prst="rect">
              <a:avLst/>
            </a:prstGeom>
            <a:noFill/>
          </p:spPr>
          <p:txBody>
            <a:bodyPr vert="horz" rtlCol="0">
              <a:spAutoFit/>
            </a:bodyPr>
            <a:lstStyle/>
            <a:p>
              <a:pPr algn="ctr"/>
              <a:r>
                <a:rPr lang="en-US" sz="2700" smtClean="0">
                  <a:solidFill>
                    <a:srgbClr val="000000"/>
                  </a:solidFill>
                  <a:latin typeface="Chalkboard - 36"/>
                </a:rPr>
                <a:t>5 Themes 1 - 200 </a:t>
              </a:r>
              <a:endParaRPr lang="en-US" sz="2700">
                <a:solidFill>
                  <a:srgbClr val="000000"/>
                </a:solidFill>
                <a:latin typeface="Chalkboard - 36"/>
              </a:endParaRPr>
            </a:p>
          </p:txBody>
        </p:sp>
      </p:grpSp>
    </p:spTree>
    <p:extLst>
      <p:ext uri="{BB962C8B-B14F-4D97-AF65-F5344CB8AC3E}">
        <p14:creationId xmlns:p14="http://schemas.microsoft.com/office/powerpoint/2010/main" val="407599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sp>
        <p:nvSpPr>
          <p:cNvPr id="2" name="TextBox 1"/>
          <p:cNvSpPr txBox="1"/>
          <p:nvPr/>
        </p:nvSpPr>
        <p:spPr>
          <a:xfrm>
            <a:off x="1016000" y="5956300"/>
            <a:ext cx="3657600" cy="292388"/>
          </a:xfrm>
          <a:prstGeom prst="rect">
            <a:avLst/>
          </a:prstGeom>
          <a:noFill/>
        </p:spPr>
        <p:txBody>
          <a:bodyPr vert="horz" rtlCol="0">
            <a:spAutoFit/>
          </a:bodyPr>
          <a:lstStyle/>
          <a:p>
            <a:r>
              <a:rPr lang="en-US" sz="1300" smtClean="0">
                <a:solidFill>
                  <a:srgbClr val="000000"/>
                </a:solidFill>
                <a:latin typeface="Chalkboard - 17"/>
              </a:rPr>
              <a:t>Movement</a:t>
            </a:r>
            <a:endParaRPr lang="en-US" sz="1300">
              <a:solidFill>
                <a:srgbClr val="000000"/>
              </a:solidFill>
              <a:latin typeface="Chalkboard - 17"/>
            </a:endParaRPr>
          </a:p>
        </p:txBody>
      </p:sp>
      <p:grpSp>
        <p:nvGrpSpPr>
          <p:cNvPr id="5" name="Group 4"/>
          <p:cNvGrpSpPr/>
          <p:nvPr/>
        </p:nvGrpSpPr>
        <p:grpSpPr>
          <a:xfrm>
            <a:off x="7035800" y="6362700"/>
            <a:ext cx="2863469" cy="1024128"/>
            <a:chOff x="7035800" y="6362700"/>
            <a:chExt cx="2863469" cy="1024128"/>
          </a:xfrm>
        </p:grpSpPr>
        <p:pic>
          <p:nvPicPr>
            <p:cNvPr id="3" name="Picture 2">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035800" y="6362700"/>
              <a:ext cx="2863469" cy="1024128"/>
            </a:xfrm>
            <a:prstGeom prst="rect">
              <a:avLst/>
            </a:prstGeom>
            <a:solidFill>
              <a:scrgbClr r="0" g="0" b="0">
                <a:alpha val="0"/>
              </a:scrgbClr>
            </a:solidFill>
          </p:spPr>
        </p:pic>
        <p:sp>
          <p:nvSpPr>
            <p:cNvPr id="4" name="TextBox 3">
              <a:hlinkClick r:id="rId2" action="ppaction://hlinksldjump"/>
            </p:cNvPr>
            <p:cNvSpPr txBox="1"/>
            <p:nvPr/>
          </p:nvSpPr>
          <p:spPr>
            <a:xfrm>
              <a:off x="7289800" y="66675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6" name="TextBox 5"/>
          <p:cNvSpPr txBox="1"/>
          <p:nvPr/>
        </p:nvSpPr>
        <p:spPr>
          <a:xfrm>
            <a:off x="1727200" y="1409700"/>
            <a:ext cx="6781800" cy="892552"/>
          </a:xfrm>
          <a:prstGeom prst="rect">
            <a:avLst/>
          </a:prstGeom>
          <a:noFill/>
        </p:spPr>
        <p:txBody>
          <a:bodyPr vert="horz" rtlCol="0">
            <a:spAutoFit/>
          </a:bodyPr>
          <a:lstStyle/>
          <a:p>
            <a:r>
              <a:rPr lang="en-US" sz="2600" smtClean="0">
                <a:solidFill>
                  <a:srgbClr val="000000"/>
                </a:solidFill>
                <a:latin typeface="Chalkboard - 35"/>
              </a:rPr>
              <a:t>How and why people, ideas, and goods move from place to place. </a:t>
            </a:r>
            <a:endParaRPr lang="en-US" sz="2600">
              <a:solidFill>
                <a:srgbClr val="000000"/>
              </a:solidFill>
              <a:latin typeface="Chalkboard - 35"/>
            </a:endParaRPr>
          </a:p>
        </p:txBody>
      </p:sp>
      <p:grpSp>
        <p:nvGrpSpPr>
          <p:cNvPr id="12" name="Group 11"/>
          <p:cNvGrpSpPr/>
          <p:nvPr/>
        </p:nvGrpSpPr>
        <p:grpSpPr>
          <a:xfrm>
            <a:off x="406400" y="4572000"/>
            <a:ext cx="4864101" cy="2654301"/>
            <a:chOff x="406400" y="4572000"/>
            <a:chExt cx="4864101" cy="2654301"/>
          </a:xfrm>
        </p:grpSpPr>
        <p:sp>
          <p:nvSpPr>
            <p:cNvPr id="7" name="Freeform 6"/>
            <p:cNvSpPr/>
            <p:nvPr/>
          </p:nvSpPr>
          <p:spPr>
            <a:xfrm>
              <a:off x="457200" y="46228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p:cNvPicPr>
            <p:nvPr/>
          </p:nvPicPr>
          <p:blipFill>
            <a:blip r:embed="rId4">
              <a:extLst>
                <a:ext uri="{28A0092B-C50C-407E-A947-70E740481C1C}">
                  <a14:useLocalDpi xmlns:a14="http://schemas.microsoft.com/office/drawing/2010/main" val="0"/>
                </a:ext>
              </a:extLst>
            </a:blip>
            <a:stretch>
              <a:fillRect/>
            </a:stretch>
          </p:blipFill>
          <p:spPr>
            <a:xfrm>
              <a:off x="406400" y="4572000"/>
              <a:ext cx="4833112" cy="2625090"/>
            </a:xfrm>
            <a:prstGeom prst="rect">
              <a:avLst/>
            </a:prstGeom>
            <a:solidFill>
              <a:scrgbClr r="0" g="0" b="0">
                <a:alpha val="0"/>
              </a:scrgbClr>
            </a:solidFill>
          </p:spPr>
        </p:pic>
        <p:grpSp>
          <p:nvGrpSpPr>
            <p:cNvPr id="11" name="Group 10"/>
            <p:cNvGrpSpPr/>
            <p:nvPr/>
          </p:nvGrpSpPr>
          <p:grpSpPr>
            <a:xfrm>
              <a:off x="469900" y="6807200"/>
              <a:ext cx="2201672" cy="333177"/>
              <a:chOff x="469900" y="6807200"/>
              <a:chExt cx="2201672" cy="333177"/>
            </a:xfrm>
          </p:grpSpPr>
          <p:sp>
            <p:nvSpPr>
              <p:cNvPr id="9" name="TextBox 8"/>
              <p:cNvSpPr txBox="1"/>
              <p:nvPr/>
            </p:nvSpPr>
            <p:spPr>
              <a:xfrm>
                <a:off x="482600" y="68326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0" name="TextBox 9"/>
              <p:cNvSpPr txBox="1"/>
              <p:nvPr/>
            </p:nvSpPr>
            <p:spPr>
              <a:xfrm>
                <a:off x="469900" y="68072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grpSp>
        <p:nvGrpSpPr>
          <p:cNvPr id="15" name="Group 14"/>
          <p:cNvGrpSpPr/>
          <p:nvPr/>
        </p:nvGrpSpPr>
        <p:grpSpPr>
          <a:xfrm>
            <a:off x="2844800" y="254000"/>
            <a:ext cx="4295141" cy="770510"/>
            <a:chOff x="2844800" y="254000"/>
            <a:chExt cx="4295141" cy="770510"/>
          </a:xfrm>
        </p:grpSpPr>
        <p:sp>
          <p:nvSpPr>
            <p:cNvPr id="13" name="Freeform 12"/>
            <p:cNvSpPr/>
            <p:nvPr/>
          </p:nvSpPr>
          <p:spPr>
            <a:xfrm>
              <a:off x="2844800" y="254000"/>
              <a:ext cx="4295141" cy="770510"/>
            </a:xfrm>
            <a:custGeom>
              <a:avLst/>
              <a:gdLst/>
              <a:ahLst/>
              <a:cxnLst/>
              <a:rect l="0" t="0" r="0" b="0"/>
              <a:pathLst>
                <a:path w="4295141" h="770510">
                  <a:moveTo>
                    <a:pt x="0" y="0"/>
                  </a:moveTo>
                  <a:lnTo>
                    <a:pt x="4295140" y="0"/>
                  </a:lnTo>
                  <a:lnTo>
                    <a:pt x="4295140" y="770509"/>
                  </a:lnTo>
                  <a:lnTo>
                    <a:pt x="0" y="770509"/>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996057" y="292525"/>
              <a:ext cx="3949675" cy="507831"/>
            </a:xfrm>
            <a:prstGeom prst="rect">
              <a:avLst/>
            </a:prstGeom>
            <a:noFill/>
          </p:spPr>
          <p:txBody>
            <a:bodyPr vert="horz" rtlCol="0">
              <a:spAutoFit/>
            </a:bodyPr>
            <a:lstStyle/>
            <a:p>
              <a:pPr algn="ctr"/>
              <a:r>
                <a:rPr lang="en-US" sz="2700" smtClean="0">
                  <a:solidFill>
                    <a:srgbClr val="000000"/>
                  </a:solidFill>
                  <a:latin typeface="Chalkboard - 36"/>
                </a:rPr>
                <a:t>5 Themes 1 - 300 </a:t>
              </a:r>
              <a:endParaRPr lang="en-US" sz="2700">
                <a:solidFill>
                  <a:srgbClr val="000000"/>
                </a:solidFill>
                <a:latin typeface="Chalkboard - 36"/>
              </a:endParaRPr>
            </a:p>
          </p:txBody>
        </p:sp>
      </p:grpSp>
    </p:spTree>
    <p:extLst>
      <p:ext uri="{BB962C8B-B14F-4D97-AF65-F5344CB8AC3E}">
        <p14:creationId xmlns:p14="http://schemas.microsoft.com/office/powerpoint/2010/main" val="1198845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59100" y="444500"/>
            <a:ext cx="4295141" cy="770510"/>
            <a:chOff x="2959100" y="444500"/>
            <a:chExt cx="4295141" cy="770510"/>
          </a:xfrm>
        </p:grpSpPr>
        <p:sp>
          <p:nvSpPr>
            <p:cNvPr id="2" name="Freeform 1"/>
            <p:cNvSpPr/>
            <p:nvPr/>
          </p:nvSpPr>
          <p:spPr>
            <a:xfrm>
              <a:off x="2959100" y="444500"/>
              <a:ext cx="4295141" cy="770510"/>
            </a:xfrm>
            <a:custGeom>
              <a:avLst/>
              <a:gdLst/>
              <a:ahLst/>
              <a:cxnLst/>
              <a:rect l="0" t="0" r="0" b="0"/>
              <a:pathLst>
                <a:path w="4295141" h="770510">
                  <a:moveTo>
                    <a:pt x="0" y="0"/>
                  </a:moveTo>
                  <a:lnTo>
                    <a:pt x="4295140" y="0"/>
                  </a:lnTo>
                  <a:lnTo>
                    <a:pt x="4295140" y="770509"/>
                  </a:lnTo>
                  <a:lnTo>
                    <a:pt x="0" y="770509"/>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10357" y="483025"/>
              <a:ext cx="3949675" cy="507831"/>
            </a:xfrm>
            <a:prstGeom prst="rect">
              <a:avLst/>
            </a:prstGeom>
            <a:noFill/>
          </p:spPr>
          <p:txBody>
            <a:bodyPr vert="horz" rtlCol="0">
              <a:spAutoFit/>
            </a:bodyPr>
            <a:lstStyle/>
            <a:p>
              <a:pPr algn="ctr"/>
              <a:r>
                <a:rPr lang="en-US" sz="2700" smtClean="0">
                  <a:solidFill>
                    <a:srgbClr val="000000"/>
                  </a:solidFill>
                  <a:latin typeface="Chalkboard - 36"/>
                </a:rPr>
                <a:t>5 Themes 1 - 400 </a:t>
              </a:r>
              <a:endParaRPr lang="en-US" sz="2700">
                <a:solidFill>
                  <a:srgbClr val="000000"/>
                </a:solidFill>
                <a:latin typeface="Chalkboard - 36"/>
              </a:endParaRPr>
            </a:p>
          </p:txBody>
        </p:sp>
      </p:grpSp>
      <p:sp>
        <p:nvSpPr>
          <p:cNvPr id="5" name="TextBox 4"/>
          <p:cNvSpPr txBox="1"/>
          <p:nvPr/>
        </p:nvSpPr>
        <p:spPr>
          <a:xfrm>
            <a:off x="1841500" y="1600200"/>
            <a:ext cx="6781800" cy="892552"/>
          </a:xfrm>
          <a:prstGeom prst="rect">
            <a:avLst/>
          </a:prstGeom>
          <a:noFill/>
        </p:spPr>
        <p:txBody>
          <a:bodyPr vert="horz" rtlCol="0">
            <a:spAutoFit/>
          </a:bodyPr>
          <a:lstStyle/>
          <a:p>
            <a:r>
              <a:rPr lang="en-US" sz="2600" smtClean="0">
                <a:solidFill>
                  <a:srgbClr val="000000"/>
                </a:solidFill>
                <a:latin typeface="Chalkboard - 35"/>
              </a:rPr>
              <a:t>Areas on Earth's surface that have several common characteristics. </a:t>
            </a:r>
            <a:endParaRPr lang="en-US" sz="2600">
              <a:solidFill>
                <a:srgbClr val="000000"/>
              </a:solidFill>
              <a:latin typeface="Chalkboard - 35"/>
            </a:endParaRPr>
          </a:p>
        </p:txBody>
      </p:sp>
      <p:grpSp>
        <p:nvGrpSpPr>
          <p:cNvPr id="8" name="Group 7"/>
          <p:cNvGrpSpPr/>
          <p:nvPr/>
        </p:nvGrpSpPr>
        <p:grpSpPr>
          <a:xfrm>
            <a:off x="7073900" y="6413500"/>
            <a:ext cx="2863469" cy="1024128"/>
            <a:chOff x="7073900" y="6413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073900" y="6413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27900" y="6718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30300" y="6146800"/>
            <a:ext cx="3657600" cy="292388"/>
          </a:xfrm>
          <a:prstGeom prst="rect">
            <a:avLst/>
          </a:prstGeom>
          <a:noFill/>
        </p:spPr>
        <p:txBody>
          <a:bodyPr vert="horz" rtlCol="0">
            <a:spAutoFit/>
          </a:bodyPr>
          <a:lstStyle/>
          <a:p>
            <a:r>
              <a:rPr lang="en-US" sz="1300" smtClean="0">
                <a:solidFill>
                  <a:srgbClr val="000000"/>
                </a:solidFill>
                <a:latin typeface="Chalkboard - 17"/>
              </a:rPr>
              <a:t>Region</a:t>
            </a:r>
            <a:endParaRPr lang="en-US" sz="1300">
              <a:solidFill>
                <a:srgbClr val="000000"/>
              </a:solidFill>
              <a:latin typeface="Chalkboard - 17"/>
            </a:endParaRPr>
          </a:p>
        </p:txBody>
      </p:sp>
      <p:grpSp>
        <p:nvGrpSpPr>
          <p:cNvPr id="15" name="Group 14"/>
          <p:cNvGrpSpPr/>
          <p:nvPr/>
        </p:nvGrpSpPr>
        <p:grpSpPr>
          <a:xfrm>
            <a:off x="241300" y="4775200"/>
            <a:ext cx="4864101" cy="2654301"/>
            <a:chOff x="241300" y="4775200"/>
            <a:chExt cx="4864101" cy="2654301"/>
          </a:xfrm>
        </p:grpSpPr>
        <p:sp>
          <p:nvSpPr>
            <p:cNvPr id="10" name="Freeform 9"/>
            <p:cNvSpPr/>
            <p:nvPr/>
          </p:nvSpPr>
          <p:spPr>
            <a:xfrm>
              <a:off x="292100" y="48260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241300" y="4775200"/>
              <a:ext cx="4833112" cy="2625090"/>
            </a:xfrm>
            <a:prstGeom prst="rect">
              <a:avLst/>
            </a:prstGeom>
            <a:solidFill>
              <a:scrgbClr r="0" g="0" b="0">
                <a:alpha val="0"/>
              </a:scrgbClr>
            </a:solidFill>
          </p:spPr>
        </p:pic>
        <p:grpSp>
          <p:nvGrpSpPr>
            <p:cNvPr id="14" name="Group 13"/>
            <p:cNvGrpSpPr/>
            <p:nvPr/>
          </p:nvGrpSpPr>
          <p:grpSpPr>
            <a:xfrm>
              <a:off x="304800" y="7010400"/>
              <a:ext cx="2201672" cy="333177"/>
              <a:chOff x="304800" y="7010400"/>
              <a:chExt cx="2201672" cy="333177"/>
            </a:xfrm>
          </p:grpSpPr>
          <p:sp>
            <p:nvSpPr>
              <p:cNvPr id="12" name="TextBox 11"/>
              <p:cNvSpPr txBox="1"/>
              <p:nvPr/>
            </p:nvSpPr>
            <p:spPr>
              <a:xfrm>
                <a:off x="317500" y="70358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304800" y="70104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34307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95141" cy="770510"/>
            <a:chOff x="2946400" y="431800"/>
            <a:chExt cx="4295141" cy="770510"/>
          </a:xfrm>
        </p:grpSpPr>
        <p:sp>
          <p:nvSpPr>
            <p:cNvPr id="2" name="Freeform 1"/>
            <p:cNvSpPr/>
            <p:nvPr/>
          </p:nvSpPr>
          <p:spPr>
            <a:xfrm>
              <a:off x="2946400" y="431800"/>
              <a:ext cx="4295141" cy="770510"/>
            </a:xfrm>
            <a:custGeom>
              <a:avLst/>
              <a:gdLst/>
              <a:ahLst/>
              <a:cxnLst/>
              <a:rect l="0" t="0" r="0" b="0"/>
              <a:pathLst>
                <a:path w="4295141" h="770510">
                  <a:moveTo>
                    <a:pt x="0" y="0"/>
                  </a:moveTo>
                  <a:lnTo>
                    <a:pt x="4295140" y="0"/>
                  </a:lnTo>
                  <a:lnTo>
                    <a:pt x="4295140" y="770509"/>
                  </a:lnTo>
                  <a:lnTo>
                    <a:pt x="0" y="770509"/>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7657" y="470325"/>
              <a:ext cx="3949675" cy="507831"/>
            </a:xfrm>
            <a:prstGeom prst="rect">
              <a:avLst/>
            </a:prstGeom>
            <a:noFill/>
          </p:spPr>
          <p:txBody>
            <a:bodyPr vert="horz" rtlCol="0">
              <a:spAutoFit/>
            </a:bodyPr>
            <a:lstStyle/>
            <a:p>
              <a:pPr algn="ctr"/>
              <a:r>
                <a:rPr lang="en-US" sz="2700" smtClean="0">
                  <a:solidFill>
                    <a:srgbClr val="000000"/>
                  </a:solidFill>
                  <a:latin typeface="Chalkboard - 36"/>
                </a:rPr>
                <a:t>5 Themes 1 - 500 </a:t>
              </a:r>
              <a:endParaRPr lang="en-US" sz="2700">
                <a:solidFill>
                  <a:srgbClr val="000000"/>
                </a:solidFill>
                <a:latin typeface="Chalkboard - 36"/>
              </a:endParaRPr>
            </a:p>
          </p:txBody>
        </p:sp>
      </p:grpSp>
      <p:sp>
        <p:nvSpPr>
          <p:cNvPr id="5" name="TextBox 4"/>
          <p:cNvSpPr txBox="1"/>
          <p:nvPr/>
        </p:nvSpPr>
        <p:spPr>
          <a:xfrm>
            <a:off x="1828800" y="1587500"/>
            <a:ext cx="6781800" cy="892552"/>
          </a:xfrm>
          <a:prstGeom prst="rect">
            <a:avLst/>
          </a:prstGeom>
          <a:noFill/>
        </p:spPr>
        <p:txBody>
          <a:bodyPr vert="horz" rtlCol="0">
            <a:spAutoFit/>
          </a:bodyPr>
          <a:lstStyle/>
          <a:p>
            <a:r>
              <a:rPr lang="en-US" sz="2600" smtClean="0">
                <a:solidFill>
                  <a:srgbClr val="000000"/>
                </a:solidFill>
                <a:latin typeface="Chalkboard - 35"/>
              </a:rPr>
              <a:t>Describes the characteristics of a location that make it unique or different.  </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Place</a:t>
            </a:r>
            <a:endParaRPr lang="en-US" sz="1300">
              <a:solidFill>
                <a:srgbClr val="000000"/>
              </a:solidFill>
              <a:latin typeface="Chalkboard - 17"/>
            </a:endParaRPr>
          </a:p>
        </p:txBody>
      </p:sp>
      <p:grpSp>
        <p:nvGrpSpPr>
          <p:cNvPr id="15" name="Group 14"/>
          <p:cNvGrpSpPr/>
          <p:nvPr/>
        </p:nvGrpSpPr>
        <p:grpSpPr>
          <a:xfrm>
            <a:off x="406400" y="4254500"/>
            <a:ext cx="4864101" cy="2654301"/>
            <a:chOff x="406400" y="4254500"/>
            <a:chExt cx="4864101" cy="2654301"/>
          </a:xfrm>
        </p:grpSpPr>
        <p:sp>
          <p:nvSpPr>
            <p:cNvPr id="10" name="Freeform 9"/>
            <p:cNvSpPr/>
            <p:nvPr/>
          </p:nvSpPr>
          <p:spPr>
            <a:xfrm>
              <a:off x="457200" y="43053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406400" y="4254500"/>
              <a:ext cx="4833112" cy="2625090"/>
            </a:xfrm>
            <a:prstGeom prst="rect">
              <a:avLst/>
            </a:prstGeom>
            <a:solidFill>
              <a:scrgbClr r="0" g="0" b="0">
                <a:alpha val="0"/>
              </a:scrgbClr>
            </a:solidFill>
          </p:spPr>
        </p:pic>
        <p:grpSp>
          <p:nvGrpSpPr>
            <p:cNvPr id="14" name="Group 13"/>
            <p:cNvGrpSpPr/>
            <p:nvPr/>
          </p:nvGrpSpPr>
          <p:grpSpPr>
            <a:xfrm>
              <a:off x="469900" y="6489700"/>
              <a:ext cx="2201672" cy="333177"/>
              <a:chOff x="469900" y="6489700"/>
              <a:chExt cx="2201672" cy="333177"/>
            </a:xfrm>
          </p:grpSpPr>
          <p:sp>
            <p:nvSpPr>
              <p:cNvPr id="12" name="TextBox 11"/>
              <p:cNvSpPr txBox="1"/>
              <p:nvPr/>
            </p:nvSpPr>
            <p:spPr>
              <a:xfrm>
                <a:off x="482600" y="65151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469900" y="64897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322760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CB371"/>
        </a:solidFill>
        <a:effectLst/>
      </p:bgPr>
    </p:bg>
    <p:spTree>
      <p:nvGrpSpPr>
        <p:cNvPr id="1" name=""/>
        <p:cNvGrpSpPr/>
        <p:nvPr/>
      </p:nvGrpSpPr>
      <p:grpSpPr>
        <a:xfrm>
          <a:off x="0" y="0"/>
          <a:ext cx="0" cy="0"/>
          <a:chOff x="0" y="0"/>
          <a:chExt cx="0" cy="0"/>
        </a:xfrm>
      </p:grpSpPr>
      <p:grpSp>
        <p:nvGrpSpPr>
          <p:cNvPr id="4" name="Group 3"/>
          <p:cNvGrpSpPr/>
          <p:nvPr/>
        </p:nvGrpSpPr>
        <p:grpSpPr>
          <a:xfrm>
            <a:off x="2946400" y="431800"/>
            <a:ext cx="4280917" cy="1216654"/>
            <a:chOff x="2946400" y="431800"/>
            <a:chExt cx="4280917" cy="1216654"/>
          </a:xfrm>
        </p:grpSpPr>
        <p:sp>
          <p:nvSpPr>
            <p:cNvPr id="2" name="Freeform 1"/>
            <p:cNvSpPr/>
            <p:nvPr/>
          </p:nvSpPr>
          <p:spPr>
            <a:xfrm>
              <a:off x="2946400" y="431800"/>
              <a:ext cx="4280917" cy="1216654"/>
            </a:xfrm>
            <a:custGeom>
              <a:avLst/>
              <a:gdLst/>
              <a:ahLst/>
              <a:cxnLst/>
              <a:rect l="0" t="0" r="0" b="0"/>
              <a:pathLst>
                <a:path w="4280917" h="1216654">
                  <a:moveTo>
                    <a:pt x="0" y="0"/>
                  </a:moveTo>
                  <a:lnTo>
                    <a:pt x="4280916" y="0"/>
                  </a:lnTo>
                  <a:lnTo>
                    <a:pt x="4280916" y="1216653"/>
                  </a:lnTo>
                  <a:lnTo>
                    <a:pt x="0" y="1216653"/>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96946" y="492633"/>
              <a:ext cx="3937016" cy="507831"/>
            </a:xfrm>
            <a:prstGeom prst="rect">
              <a:avLst/>
            </a:prstGeom>
            <a:noFill/>
          </p:spPr>
          <p:txBody>
            <a:bodyPr vert="horz" rtlCol="0">
              <a:spAutoFit/>
            </a:bodyPr>
            <a:lstStyle/>
            <a:p>
              <a:pPr algn="ctr"/>
              <a:r>
                <a:rPr lang="en-US" sz="2700" smtClean="0">
                  <a:solidFill>
                    <a:srgbClr val="000000"/>
                  </a:solidFill>
                  <a:latin typeface="Chalkboard - 36"/>
                </a:rPr>
                <a:t>Geo - 100 </a:t>
              </a:r>
              <a:endParaRPr lang="en-US" sz="2700">
                <a:solidFill>
                  <a:srgbClr val="000000"/>
                </a:solidFill>
                <a:latin typeface="Chalkboard - 36"/>
              </a:endParaRPr>
            </a:p>
          </p:txBody>
        </p:sp>
      </p:grpSp>
      <p:sp>
        <p:nvSpPr>
          <p:cNvPr id="5" name="TextBox 4"/>
          <p:cNvSpPr txBox="1"/>
          <p:nvPr/>
        </p:nvSpPr>
        <p:spPr>
          <a:xfrm>
            <a:off x="1714500" y="2108200"/>
            <a:ext cx="6781800" cy="492443"/>
          </a:xfrm>
          <a:prstGeom prst="rect">
            <a:avLst/>
          </a:prstGeom>
          <a:noFill/>
        </p:spPr>
        <p:txBody>
          <a:bodyPr vert="horz" rtlCol="0">
            <a:spAutoFit/>
          </a:bodyPr>
          <a:lstStyle/>
          <a:p>
            <a:r>
              <a:rPr lang="en-US" sz="2600" smtClean="0">
                <a:solidFill>
                  <a:srgbClr val="000000"/>
                </a:solidFill>
                <a:latin typeface="Chalkboard - 35"/>
              </a:rPr>
              <a:t>The study of Earth and its people.</a:t>
            </a:r>
            <a:endParaRPr lang="en-US" sz="2600">
              <a:solidFill>
                <a:srgbClr val="000000"/>
              </a:solidFill>
              <a:latin typeface="Chalkboard - 35"/>
            </a:endParaRPr>
          </a:p>
        </p:txBody>
      </p:sp>
      <p:grpSp>
        <p:nvGrpSpPr>
          <p:cNvPr id="8" name="Group 7"/>
          <p:cNvGrpSpPr/>
          <p:nvPr/>
        </p:nvGrpSpPr>
        <p:grpSpPr>
          <a:xfrm>
            <a:off x="7137400" y="6540500"/>
            <a:ext cx="2863469" cy="1024128"/>
            <a:chOff x="7137400" y="6540500"/>
            <a:chExt cx="2863469" cy="1024128"/>
          </a:xfrm>
        </p:grpSpPr>
        <p:pic>
          <p:nvPicPr>
            <p:cNvPr id="6" name="Picture 5">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7137400" y="6540500"/>
              <a:ext cx="2863469" cy="1024128"/>
            </a:xfrm>
            <a:prstGeom prst="rect">
              <a:avLst/>
            </a:prstGeom>
            <a:solidFill>
              <a:scrgbClr r="0" g="0" b="0">
                <a:alpha val="0"/>
              </a:scrgbClr>
            </a:solidFill>
          </p:spPr>
        </p:pic>
        <p:sp>
          <p:nvSpPr>
            <p:cNvPr id="7" name="TextBox 6">
              <a:hlinkClick r:id="rId2" action="ppaction://hlinksldjump"/>
            </p:cNvPr>
            <p:cNvSpPr txBox="1"/>
            <p:nvPr/>
          </p:nvSpPr>
          <p:spPr>
            <a:xfrm>
              <a:off x="7391400" y="6845300"/>
              <a:ext cx="2565400" cy="384721"/>
            </a:xfrm>
            <a:prstGeom prst="rect">
              <a:avLst/>
            </a:prstGeom>
            <a:noFill/>
          </p:spPr>
          <p:txBody>
            <a:bodyPr vert="horz" rtlCol="0">
              <a:spAutoFit/>
            </a:bodyPr>
            <a:lstStyle/>
            <a:p>
              <a:r>
                <a:rPr lang="en-US" sz="1900" smtClean="0">
                  <a:solidFill>
                    <a:srgbClr val="000000"/>
                  </a:solidFill>
                  <a:latin typeface="Chalkboard - 25"/>
                </a:rPr>
                <a:t>Jeopardy Board</a:t>
              </a:r>
              <a:endParaRPr lang="en-US" sz="1900">
                <a:solidFill>
                  <a:srgbClr val="000000"/>
                </a:solidFill>
                <a:latin typeface="Chalkboard - 25"/>
              </a:endParaRPr>
            </a:p>
          </p:txBody>
        </p:sp>
      </p:grpSp>
      <p:sp>
        <p:nvSpPr>
          <p:cNvPr id="9" name="TextBox 8"/>
          <p:cNvSpPr txBox="1"/>
          <p:nvPr/>
        </p:nvSpPr>
        <p:spPr>
          <a:xfrm>
            <a:off x="1117600" y="6134100"/>
            <a:ext cx="3657600" cy="292388"/>
          </a:xfrm>
          <a:prstGeom prst="rect">
            <a:avLst/>
          </a:prstGeom>
          <a:noFill/>
        </p:spPr>
        <p:txBody>
          <a:bodyPr vert="horz" rtlCol="0">
            <a:spAutoFit/>
          </a:bodyPr>
          <a:lstStyle/>
          <a:p>
            <a:r>
              <a:rPr lang="en-US" sz="1300" smtClean="0">
                <a:solidFill>
                  <a:srgbClr val="000000"/>
                </a:solidFill>
                <a:latin typeface="Chalkboard - 17"/>
              </a:rPr>
              <a:t>Geography</a:t>
            </a:r>
            <a:endParaRPr lang="en-US" sz="1300">
              <a:solidFill>
                <a:srgbClr val="000000"/>
              </a:solidFill>
              <a:latin typeface="Chalkboard - 17"/>
            </a:endParaRPr>
          </a:p>
        </p:txBody>
      </p:sp>
      <p:grpSp>
        <p:nvGrpSpPr>
          <p:cNvPr id="15" name="Group 14"/>
          <p:cNvGrpSpPr/>
          <p:nvPr/>
        </p:nvGrpSpPr>
        <p:grpSpPr>
          <a:xfrm>
            <a:off x="571500" y="4546600"/>
            <a:ext cx="4864101" cy="2654301"/>
            <a:chOff x="571500" y="4546600"/>
            <a:chExt cx="4864101" cy="2654301"/>
          </a:xfrm>
        </p:grpSpPr>
        <p:sp>
          <p:nvSpPr>
            <p:cNvPr id="10" name="Freeform 9"/>
            <p:cNvSpPr/>
            <p:nvPr/>
          </p:nvSpPr>
          <p:spPr>
            <a:xfrm>
              <a:off x="622300" y="4597400"/>
              <a:ext cx="4813301" cy="2603501"/>
            </a:xfrm>
            <a:custGeom>
              <a:avLst/>
              <a:gdLst/>
              <a:ahLst/>
              <a:cxnLst/>
              <a:rect l="0" t="0" r="0" b="0"/>
              <a:pathLst>
                <a:path w="4813301" h="2603501">
                  <a:moveTo>
                    <a:pt x="0" y="0"/>
                  </a:moveTo>
                  <a:lnTo>
                    <a:pt x="4813300" y="0"/>
                  </a:lnTo>
                  <a:lnTo>
                    <a:pt x="4813300" y="2603500"/>
                  </a:lnTo>
                  <a:lnTo>
                    <a:pt x="0" y="2603500"/>
                  </a:lnTo>
                  <a:close/>
                </a:path>
              </a:pathLst>
            </a:custGeom>
            <a:solidFill>
              <a:srgbClr val="800080">
                <a:alpha val="34902"/>
              </a:srgbClr>
            </a:solidFill>
            <a:ln w="12700" cap="flat" cmpd="sng" algn="ctr">
              <a:solidFill>
                <a:srgbClr val="FFFFFF">
                  <a:alpha val="34902"/>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571500" y="4546600"/>
              <a:ext cx="4833112" cy="2625090"/>
            </a:xfrm>
            <a:prstGeom prst="rect">
              <a:avLst/>
            </a:prstGeom>
            <a:solidFill>
              <a:scrgbClr r="0" g="0" b="0">
                <a:alpha val="0"/>
              </a:scrgbClr>
            </a:solidFill>
          </p:spPr>
        </p:pic>
        <p:grpSp>
          <p:nvGrpSpPr>
            <p:cNvPr id="14" name="Group 13"/>
            <p:cNvGrpSpPr/>
            <p:nvPr/>
          </p:nvGrpSpPr>
          <p:grpSpPr>
            <a:xfrm>
              <a:off x="635000" y="6781800"/>
              <a:ext cx="2201672" cy="333177"/>
              <a:chOff x="635000" y="6781800"/>
              <a:chExt cx="2201672" cy="333177"/>
            </a:xfrm>
          </p:grpSpPr>
          <p:sp>
            <p:nvSpPr>
              <p:cNvPr id="12" name="TextBox 11"/>
              <p:cNvSpPr txBox="1"/>
              <p:nvPr/>
            </p:nvSpPr>
            <p:spPr>
              <a:xfrm>
                <a:off x="647700" y="6807200"/>
                <a:ext cx="2188972" cy="307777"/>
              </a:xfrm>
              <a:prstGeom prst="rect">
                <a:avLst/>
              </a:prstGeom>
              <a:noFill/>
            </p:spPr>
            <p:txBody>
              <a:bodyPr vert="horz" rtlCol="0">
                <a:spAutoFit/>
              </a:bodyPr>
              <a:lstStyle/>
              <a:p>
                <a:r>
                  <a:rPr lang="en-US" sz="1400" smtClean="0">
                    <a:solidFill>
                      <a:srgbClr val="000000"/>
                    </a:solidFill>
                    <a:latin typeface="Verdana - 18"/>
                  </a:rPr>
                  <a:t>move to reveal</a:t>
                </a:r>
                <a:endParaRPr lang="en-US" sz="1400">
                  <a:solidFill>
                    <a:srgbClr val="000000"/>
                  </a:solidFill>
                  <a:latin typeface="Verdana - 18"/>
                </a:endParaRPr>
              </a:p>
            </p:txBody>
          </p:sp>
          <p:sp>
            <p:nvSpPr>
              <p:cNvPr id="13" name="TextBox 12"/>
              <p:cNvSpPr txBox="1"/>
              <p:nvPr/>
            </p:nvSpPr>
            <p:spPr>
              <a:xfrm>
                <a:off x="635000" y="6781800"/>
                <a:ext cx="2188972" cy="307777"/>
              </a:xfrm>
              <a:prstGeom prst="rect">
                <a:avLst/>
              </a:prstGeom>
              <a:noFill/>
            </p:spPr>
            <p:txBody>
              <a:bodyPr vert="horz" rtlCol="0">
                <a:spAutoFit/>
              </a:bodyPr>
              <a:lstStyle/>
              <a:p>
                <a:r>
                  <a:rPr lang="en-US" sz="1400" smtClean="0">
                    <a:solidFill>
                      <a:srgbClr val="FFFFFF"/>
                    </a:solidFill>
                    <a:latin typeface="Verdana - 18"/>
                  </a:rPr>
                  <a:t>move to reveal</a:t>
                </a:r>
                <a:endParaRPr lang="en-US" sz="1400">
                  <a:solidFill>
                    <a:srgbClr val="FFFFFF"/>
                  </a:solidFill>
                  <a:latin typeface="Verdana - 18"/>
                </a:endParaRPr>
              </a:p>
            </p:txBody>
          </p:sp>
        </p:grpSp>
      </p:grpSp>
    </p:spTree>
    <p:extLst>
      <p:ext uri="{BB962C8B-B14F-4D97-AF65-F5344CB8AC3E}">
        <p14:creationId xmlns:p14="http://schemas.microsoft.com/office/powerpoint/2010/main" val="100909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753</Words>
  <Application>Microsoft Office PowerPoint</Application>
  <PresentationFormat>Custom</PresentationFormat>
  <Paragraphs>218</Paragraphs>
  <Slides>29</Slides>
  <Notes>0</Notes>
  <HiddenSlides>0</HiddenSlides>
  <MMClips>1</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29</vt:i4>
      </vt:variant>
    </vt:vector>
  </HeadingPairs>
  <TitlesOfParts>
    <vt:vector size="45" baseType="lpstr">
      <vt:lpstr>Arial</vt:lpstr>
      <vt:lpstr>Times New Roman - 11</vt:lpstr>
      <vt:lpstr>Chalkboard - 35</vt:lpstr>
      <vt:lpstr>Chalkboard - 56</vt:lpstr>
      <vt:lpstr>Verdana - 14</vt:lpstr>
      <vt:lpstr>Chalkboard - 25</vt:lpstr>
      <vt:lpstr>Chalkboard - 28</vt:lpstr>
      <vt:lpstr>Calibri</vt:lpstr>
      <vt:lpstr>Times New Roman - 17</vt:lpstr>
      <vt:lpstr>Chalkboard - 51</vt:lpstr>
      <vt:lpstr>Chalkboard - 36</vt:lpstr>
      <vt:lpstr>Chalkboard - 18</vt:lpstr>
      <vt:lpstr>Arial - 36</vt:lpstr>
      <vt:lpstr>Verdana - 18</vt:lpstr>
      <vt:lpstr>Chalkboard - 17</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Schneider</dc:creator>
  <cp:lastModifiedBy>Tyler Schneider</cp:lastModifiedBy>
  <cp:revision>1</cp:revision>
  <dcterms:created xsi:type="dcterms:W3CDTF">2015-09-23T18:21:04Z</dcterms:created>
  <dcterms:modified xsi:type="dcterms:W3CDTF">2015-09-23T18:21:20Z</dcterms:modified>
</cp:coreProperties>
</file>